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63" r:id="rId8"/>
    <p:sldId id="261" r:id="rId9"/>
    <p:sldId id="262" r:id="rId10"/>
    <p:sldId id="264" r:id="rId11"/>
    <p:sldId id="258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8A853-DC74-44D1-88E3-C14C34D981C1}" v="28" dt="2020-03-13T11:17:18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na Rutowska" userId="cf73de67-5e95-4f05-ae3e-e954f7f51e7f" providerId="ADAL" clId="{3178A853-DC74-44D1-88E3-C14C34D981C1}"/>
    <pc:docChg chg="custSel addSld delSld modSld sldOrd">
      <pc:chgData name="Marlena Rutowska" userId="cf73de67-5e95-4f05-ae3e-e954f7f51e7f" providerId="ADAL" clId="{3178A853-DC74-44D1-88E3-C14C34D981C1}" dt="2020-03-13T11:27:14.580" v="1069" actId="20577"/>
      <pc:docMkLst>
        <pc:docMk/>
      </pc:docMkLst>
      <pc:sldChg chg="modSp mod">
        <pc:chgData name="Marlena Rutowska" userId="cf73de67-5e95-4f05-ae3e-e954f7f51e7f" providerId="ADAL" clId="{3178A853-DC74-44D1-88E3-C14C34D981C1}" dt="2020-03-13T11:17:09.511" v="776" actId="20577"/>
        <pc:sldMkLst>
          <pc:docMk/>
          <pc:sldMk cId="3632535557" sldId="256"/>
        </pc:sldMkLst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4" creationId="{76D28D2A-27DD-411D-87E6-1A6892B6AAFF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5" creationId="{16A44946-80E0-400F-8370-40A0C8EA7FB9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6" creationId="{5EA2F3EB-5020-458E-889D-720608A22153}"/>
          </ac:spMkLst>
        </pc:spChg>
        <pc:spChg chg="mod">
          <ac:chgData name="Marlena Rutowska" userId="cf73de67-5e95-4f05-ae3e-e954f7f51e7f" providerId="ADAL" clId="{3178A853-DC74-44D1-88E3-C14C34D981C1}" dt="2020-03-13T11:17:09.511" v="776" actId="20577"/>
          <ac:spMkLst>
            <pc:docMk/>
            <pc:sldMk cId="3632535557" sldId="256"/>
            <ac:spMk id="7" creationId="{02C06FA7-F94C-4071-A32D-0976673FB7E1}"/>
          </ac:spMkLst>
        </pc:spChg>
        <pc:spChg chg="mod">
          <ac:chgData name="Marlena Rutowska" userId="cf73de67-5e95-4f05-ae3e-e954f7f51e7f" providerId="ADAL" clId="{3178A853-DC74-44D1-88E3-C14C34D981C1}" dt="2020-03-13T09:26:13.198" v="725"/>
          <ac:spMkLst>
            <pc:docMk/>
            <pc:sldMk cId="3632535557" sldId="256"/>
            <ac:spMk id="9" creationId="{67BFF86A-18D3-45B7-8273-DF0366B6E772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10" creationId="{C5484410-8383-42BC-88F8-24E058E0E28D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16" creationId="{C3C646A1-7C80-45B9-899A-B0341AA75E7F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17" creationId="{B4745C8B-92EB-4434-AEE1-42FB32A77F80}"/>
          </ac:spMkLst>
        </pc:spChg>
        <pc:spChg chg="mod">
          <ac:chgData name="Marlena Rutowska" userId="cf73de67-5e95-4f05-ae3e-e954f7f51e7f" providerId="ADAL" clId="{3178A853-DC74-44D1-88E3-C14C34D981C1}" dt="2020-03-13T09:19:18.983" v="627" actId="14100"/>
          <ac:spMkLst>
            <pc:docMk/>
            <pc:sldMk cId="3632535557" sldId="256"/>
            <ac:spMk id="18" creationId="{DC9EBD8F-0C25-43A0-9023-0A1DCD6ED40D}"/>
          </ac:spMkLst>
        </pc:spChg>
        <pc:spChg chg="mod">
          <ac:chgData name="Marlena Rutowska" userId="cf73de67-5e95-4f05-ae3e-e954f7f51e7f" providerId="ADAL" clId="{3178A853-DC74-44D1-88E3-C14C34D981C1}" dt="2020-03-13T09:19:25.976" v="629" actId="14100"/>
          <ac:spMkLst>
            <pc:docMk/>
            <pc:sldMk cId="3632535557" sldId="256"/>
            <ac:spMk id="19" creationId="{B6348114-1D85-4893-8C07-702561F8330F}"/>
          </ac:spMkLst>
        </pc:spChg>
        <pc:spChg chg="mod or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20" creationId="{67F87A3D-3C92-429F-B74A-3F659F8D879D}"/>
          </ac:spMkLst>
        </pc:spChg>
        <pc:spChg chg="mod">
          <ac:chgData name="Marlena Rutowska" userId="cf73de67-5e95-4f05-ae3e-e954f7f51e7f" providerId="ADAL" clId="{3178A853-DC74-44D1-88E3-C14C34D981C1}" dt="2020-03-13T09:18:46.427" v="620" actId="14100"/>
          <ac:spMkLst>
            <pc:docMk/>
            <pc:sldMk cId="3632535557" sldId="256"/>
            <ac:spMk id="21" creationId="{4880EE5C-BA0C-4BEE-8D9D-DC53EFF417C0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22" creationId="{6D6AE60E-10E3-4EA6-B4BA-15ED04500467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23" creationId="{DADA52D3-34C4-48E7-B8CB-50A346B15F23}"/>
          </ac:spMkLst>
        </pc:spChg>
        <pc:spChg chg="mod">
          <ac:chgData name="Marlena Rutowska" userId="cf73de67-5e95-4f05-ae3e-e954f7f51e7f" providerId="ADAL" clId="{3178A853-DC74-44D1-88E3-C14C34D981C1}" dt="2020-03-13T09:18:34.081" v="619" actId="1035"/>
          <ac:spMkLst>
            <pc:docMk/>
            <pc:sldMk cId="3632535557" sldId="256"/>
            <ac:spMk id="24" creationId="{E6447753-E2BC-4A57-A68A-C4588AD8269C}"/>
          </ac:spMkLst>
        </pc:spChg>
      </pc:sldChg>
      <pc:sldChg chg="add ord">
        <pc:chgData name="Marlena Rutowska" userId="cf73de67-5e95-4f05-ae3e-e954f7f51e7f" providerId="ADAL" clId="{3178A853-DC74-44D1-88E3-C14C34D981C1}" dt="2020-03-13T07:42:10.196" v="115"/>
        <pc:sldMkLst>
          <pc:docMk/>
          <pc:sldMk cId="3699857458" sldId="257"/>
        </pc:sldMkLst>
      </pc:sldChg>
      <pc:sldChg chg="add">
        <pc:chgData name="Marlena Rutowska" userId="cf73de67-5e95-4f05-ae3e-e954f7f51e7f" providerId="ADAL" clId="{3178A853-DC74-44D1-88E3-C14C34D981C1}" dt="2020-03-12T23:01:47.764" v="0"/>
        <pc:sldMkLst>
          <pc:docMk/>
          <pc:sldMk cId="1986039923" sldId="258"/>
        </pc:sldMkLst>
      </pc:sldChg>
      <pc:sldChg chg="modSp mod">
        <pc:chgData name="Marlena Rutowska" userId="cf73de67-5e95-4f05-ae3e-e954f7f51e7f" providerId="ADAL" clId="{3178A853-DC74-44D1-88E3-C14C34D981C1}" dt="2020-03-13T11:17:22.221" v="780" actId="20577"/>
        <pc:sldMkLst>
          <pc:docMk/>
          <pc:sldMk cId="1069157818" sldId="260"/>
        </pc:sldMkLst>
        <pc:spChg chg="mod">
          <ac:chgData name="Marlena Rutowska" userId="cf73de67-5e95-4f05-ae3e-e954f7f51e7f" providerId="ADAL" clId="{3178A853-DC74-44D1-88E3-C14C34D981C1}" dt="2020-03-13T07:51:33.628" v="285" actId="1035"/>
          <ac:spMkLst>
            <pc:docMk/>
            <pc:sldMk cId="1069157818" sldId="260"/>
            <ac:spMk id="13" creationId="{0C158DA0-67C1-4E2C-9DDB-38A6D9D0973E}"/>
          </ac:spMkLst>
        </pc:spChg>
        <pc:spChg chg="mod">
          <ac:chgData name="Marlena Rutowska" userId="cf73de67-5e95-4f05-ae3e-e954f7f51e7f" providerId="ADAL" clId="{3178A853-DC74-44D1-88E3-C14C34D981C1}" dt="2020-03-13T07:51:33.628" v="285" actId="1035"/>
          <ac:spMkLst>
            <pc:docMk/>
            <pc:sldMk cId="1069157818" sldId="260"/>
            <ac:spMk id="14" creationId="{2FBF3160-1CE2-4833-9D7A-29C0EBF0BA03}"/>
          </ac:spMkLst>
        </pc:spChg>
        <pc:spChg chg="mod">
          <ac:chgData name="Marlena Rutowska" userId="cf73de67-5e95-4f05-ae3e-e954f7f51e7f" providerId="ADAL" clId="{3178A853-DC74-44D1-88E3-C14C34D981C1}" dt="2020-03-13T09:34:28.665" v="734" actId="1036"/>
          <ac:spMkLst>
            <pc:docMk/>
            <pc:sldMk cId="1069157818" sldId="260"/>
            <ac:spMk id="16" creationId="{C3C646A1-7C80-45B9-899A-B0341AA75E7F}"/>
          </ac:spMkLst>
        </pc:spChg>
        <pc:spChg chg="mod">
          <ac:chgData name="Marlena Rutowska" userId="cf73de67-5e95-4f05-ae3e-e954f7f51e7f" providerId="ADAL" clId="{3178A853-DC74-44D1-88E3-C14C34D981C1}" dt="2020-03-13T09:34:32.619" v="739" actId="1036"/>
          <ac:spMkLst>
            <pc:docMk/>
            <pc:sldMk cId="1069157818" sldId="260"/>
            <ac:spMk id="17" creationId="{B4745C8B-92EB-4434-AEE1-42FB32A77F80}"/>
          </ac:spMkLst>
        </pc:spChg>
        <pc:spChg chg="ord">
          <ac:chgData name="Marlena Rutowska" userId="cf73de67-5e95-4f05-ae3e-e954f7f51e7f" providerId="ADAL" clId="{3178A853-DC74-44D1-88E3-C14C34D981C1}" dt="2020-03-13T05:11:56.538" v="82" actId="167"/>
          <ac:spMkLst>
            <pc:docMk/>
            <pc:sldMk cId="1069157818" sldId="260"/>
            <ac:spMk id="20" creationId="{67F87A3D-3C92-429F-B74A-3F659F8D879D}"/>
          </ac:spMkLst>
        </pc:spChg>
        <pc:spChg chg="mod">
          <ac:chgData name="Marlena Rutowska" userId="cf73de67-5e95-4f05-ae3e-e954f7f51e7f" providerId="ADAL" clId="{3178A853-DC74-44D1-88E3-C14C34D981C1}" dt="2020-03-13T05:12:01.703" v="83" actId="14100"/>
          <ac:spMkLst>
            <pc:docMk/>
            <pc:sldMk cId="1069157818" sldId="260"/>
            <ac:spMk id="21" creationId="{4880EE5C-BA0C-4BEE-8D9D-DC53EFF417C0}"/>
          </ac:spMkLst>
        </pc:spChg>
        <pc:spChg chg="mod">
          <ac:chgData name="Marlena Rutowska" userId="cf73de67-5e95-4f05-ae3e-e954f7f51e7f" providerId="ADAL" clId="{3178A853-DC74-44D1-88E3-C14C34D981C1}" dt="2020-03-13T11:17:22.221" v="780" actId="20577"/>
          <ac:spMkLst>
            <pc:docMk/>
            <pc:sldMk cId="1069157818" sldId="260"/>
            <ac:spMk id="22" creationId="{96DAA600-71FF-44B8-8971-C60C1419543C}"/>
          </ac:spMkLst>
        </pc:spChg>
        <pc:spChg chg="mod">
          <ac:chgData name="Marlena Rutowska" userId="cf73de67-5e95-4f05-ae3e-e954f7f51e7f" providerId="ADAL" clId="{3178A853-DC74-44D1-88E3-C14C34D981C1}" dt="2020-03-13T09:26:02.634" v="724" actId="20577"/>
          <ac:spMkLst>
            <pc:docMk/>
            <pc:sldMk cId="1069157818" sldId="260"/>
            <ac:spMk id="23" creationId="{6433B62D-7D47-4106-B225-5EF4BC318CA3}"/>
          </ac:spMkLst>
        </pc:spChg>
        <pc:spChg chg="mod">
          <ac:chgData name="Marlena Rutowska" userId="cf73de67-5e95-4f05-ae3e-e954f7f51e7f" providerId="ADAL" clId="{3178A853-DC74-44D1-88E3-C14C34D981C1}" dt="2020-03-13T09:09:40.609" v="383" actId="20577"/>
          <ac:spMkLst>
            <pc:docMk/>
            <pc:sldMk cId="1069157818" sldId="260"/>
            <ac:spMk id="24" creationId="{C5AD11FC-A1CC-4E14-ABB5-0299C5547E0C}"/>
          </ac:spMkLst>
        </pc:spChg>
        <pc:spChg chg="mod">
          <ac:chgData name="Marlena Rutowska" userId="cf73de67-5e95-4f05-ae3e-e954f7f51e7f" providerId="ADAL" clId="{3178A853-DC74-44D1-88E3-C14C34D981C1}" dt="2020-03-13T07:51:33.628" v="285" actId="1035"/>
          <ac:spMkLst>
            <pc:docMk/>
            <pc:sldMk cId="1069157818" sldId="260"/>
            <ac:spMk id="26" creationId="{D04E8881-04CE-4722-B6B2-5955DD7B4244}"/>
          </ac:spMkLst>
        </pc:spChg>
      </pc:sldChg>
      <pc:sldChg chg="modSp mod">
        <pc:chgData name="Marlena Rutowska" userId="cf73de67-5e95-4f05-ae3e-e954f7f51e7f" providerId="ADAL" clId="{3178A853-DC74-44D1-88E3-C14C34D981C1}" dt="2020-03-13T11:27:14.580" v="1069" actId="20577"/>
        <pc:sldMkLst>
          <pc:docMk/>
          <pc:sldMk cId="1376790042" sldId="261"/>
        </pc:sldMkLst>
        <pc:spChg chg="mod">
          <ac:chgData name="Marlena Rutowska" userId="cf73de67-5e95-4f05-ae3e-e954f7f51e7f" providerId="ADAL" clId="{3178A853-DC74-44D1-88E3-C14C34D981C1}" dt="2020-03-13T11:23:23.529" v="784" actId="20577"/>
          <ac:spMkLst>
            <pc:docMk/>
            <pc:sldMk cId="1376790042" sldId="261"/>
            <ac:spMk id="11" creationId="{4988EFB3-ADF8-4CB7-A003-2C372BB61798}"/>
          </ac:spMkLst>
        </pc:spChg>
        <pc:spChg chg="mod">
          <ac:chgData name="Marlena Rutowska" userId="cf73de67-5e95-4f05-ae3e-e954f7f51e7f" providerId="ADAL" clId="{3178A853-DC74-44D1-88E3-C14C34D981C1}" dt="2020-03-13T11:27:14.580" v="1069" actId="20577"/>
          <ac:spMkLst>
            <pc:docMk/>
            <pc:sldMk cId="1376790042" sldId="261"/>
            <ac:spMk id="12" creationId="{A5BC3CB6-836A-4DB0-BE74-82C6D77FBF8E}"/>
          </ac:spMkLst>
        </pc:spChg>
        <pc:spChg chg="mod">
          <ac:chgData name="Marlena Rutowska" userId="cf73de67-5e95-4f05-ae3e-e954f7f51e7f" providerId="ADAL" clId="{3178A853-DC74-44D1-88E3-C14C34D981C1}" dt="2020-03-13T05:12:55.860" v="111" actId="1076"/>
          <ac:spMkLst>
            <pc:docMk/>
            <pc:sldMk cId="1376790042" sldId="261"/>
            <ac:spMk id="16" creationId="{C3C646A1-7C80-45B9-899A-B0341AA75E7F}"/>
          </ac:spMkLst>
        </pc:spChg>
        <pc:spChg chg="mod">
          <ac:chgData name="Marlena Rutowska" userId="cf73de67-5e95-4f05-ae3e-e954f7f51e7f" providerId="ADAL" clId="{3178A853-DC74-44D1-88E3-C14C34D981C1}" dt="2020-03-13T05:12:59.346" v="112" actId="1076"/>
          <ac:spMkLst>
            <pc:docMk/>
            <pc:sldMk cId="1376790042" sldId="261"/>
            <ac:spMk id="17" creationId="{B4745C8B-92EB-4434-AEE1-42FB32A77F80}"/>
          </ac:spMkLst>
        </pc:spChg>
        <pc:spChg chg="mod">
          <ac:chgData name="Marlena Rutowska" userId="cf73de67-5e95-4f05-ae3e-e954f7f51e7f" providerId="ADAL" clId="{3178A853-DC74-44D1-88E3-C14C34D981C1}" dt="2020-03-13T11:24:11.619" v="830" actId="20577"/>
          <ac:spMkLst>
            <pc:docMk/>
            <pc:sldMk cId="1376790042" sldId="261"/>
            <ac:spMk id="22" creationId="{96DAA600-71FF-44B8-8971-C60C1419543C}"/>
          </ac:spMkLst>
        </pc:spChg>
        <pc:spChg chg="mod">
          <ac:chgData name="Marlena Rutowska" userId="cf73de67-5e95-4f05-ae3e-e954f7f51e7f" providerId="ADAL" clId="{3178A853-DC74-44D1-88E3-C14C34D981C1}" dt="2020-03-13T09:20:08.374" v="645" actId="113"/>
          <ac:spMkLst>
            <pc:docMk/>
            <pc:sldMk cId="1376790042" sldId="261"/>
            <ac:spMk id="23" creationId="{6433B62D-7D47-4106-B225-5EF4BC318CA3}"/>
          </ac:spMkLst>
        </pc:spChg>
        <pc:spChg chg="mod">
          <ac:chgData name="Marlena Rutowska" userId="cf73de67-5e95-4f05-ae3e-e954f7f51e7f" providerId="ADAL" clId="{3178A853-DC74-44D1-88E3-C14C34D981C1}" dt="2020-03-13T09:09:48.428" v="384"/>
          <ac:spMkLst>
            <pc:docMk/>
            <pc:sldMk cId="1376790042" sldId="261"/>
            <ac:spMk id="24" creationId="{C5AD11FC-A1CC-4E14-ABB5-0299C5547E0C}"/>
          </ac:spMkLst>
        </pc:spChg>
      </pc:sldChg>
      <pc:sldChg chg="add ord">
        <pc:chgData name="Marlena Rutowska" userId="cf73de67-5e95-4f05-ae3e-e954f7f51e7f" providerId="ADAL" clId="{3178A853-DC74-44D1-88E3-C14C34D981C1}" dt="2020-03-13T07:42:13.163" v="117"/>
        <pc:sldMkLst>
          <pc:docMk/>
          <pc:sldMk cId="3686668315" sldId="262"/>
        </pc:sldMkLst>
      </pc:sldChg>
      <pc:sldChg chg="add">
        <pc:chgData name="Marlena Rutowska" userId="cf73de67-5e95-4f05-ae3e-e954f7f51e7f" providerId="ADAL" clId="{3178A853-DC74-44D1-88E3-C14C34D981C1}" dt="2020-03-13T07:42:16.829" v="118"/>
        <pc:sldMkLst>
          <pc:docMk/>
          <pc:sldMk cId="1734693976" sldId="263"/>
        </pc:sldMkLst>
      </pc:sldChg>
      <pc:sldChg chg="add del">
        <pc:chgData name="Marlena Rutowska" userId="cf73de67-5e95-4f05-ae3e-e954f7f51e7f" providerId="ADAL" clId="{3178A853-DC74-44D1-88E3-C14C34D981C1}" dt="2020-03-13T07:42:25.212" v="120" actId="47"/>
        <pc:sldMkLst>
          <pc:docMk/>
          <pc:sldMk cId="665390124" sldId="264"/>
        </pc:sldMkLst>
      </pc:sldChg>
      <pc:sldChg chg="modSp add mod">
        <pc:chgData name="Marlena Rutowska" userId="cf73de67-5e95-4f05-ae3e-e954f7f51e7f" providerId="ADAL" clId="{3178A853-DC74-44D1-88E3-C14C34D981C1}" dt="2020-03-13T11:27:07.414" v="1060" actId="20577"/>
        <pc:sldMkLst>
          <pc:docMk/>
          <pc:sldMk cId="1745205824" sldId="264"/>
        </pc:sldMkLst>
        <pc:spChg chg="mod">
          <ac:chgData name="Marlena Rutowska" userId="cf73de67-5e95-4f05-ae3e-e954f7f51e7f" providerId="ADAL" clId="{3178A853-DC74-44D1-88E3-C14C34D981C1}" dt="2020-03-13T11:25:37.145" v="834" actId="20577"/>
          <ac:spMkLst>
            <pc:docMk/>
            <pc:sldMk cId="1745205824" sldId="264"/>
            <ac:spMk id="11" creationId="{4988EFB3-ADF8-4CB7-A003-2C372BB61798}"/>
          </ac:spMkLst>
        </pc:spChg>
        <pc:spChg chg="mod">
          <ac:chgData name="Marlena Rutowska" userId="cf73de67-5e95-4f05-ae3e-e954f7f51e7f" providerId="ADAL" clId="{3178A853-DC74-44D1-88E3-C14C34D981C1}" dt="2020-03-13T11:27:07.414" v="1060" actId="20577"/>
          <ac:spMkLst>
            <pc:docMk/>
            <pc:sldMk cId="1745205824" sldId="264"/>
            <ac:spMk id="12" creationId="{A5BC3CB6-836A-4DB0-BE74-82C6D77FBF8E}"/>
          </ac:spMkLst>
        </pc:spChg>
        <pc:spChg chg="mod">
          <ac:chgData name="Marlena Rutowska" userId="cf73de67-5e95-4f05-ae3e-e954f7f51e7f" providerId="ADAL" clId="{3178A853-DC74-44D1-88E3-C14C34D981C1}" dt="2020-03-13T11:25:53.171" v="858" actId="20577"/>
          <ac:spMkLst>
            <pc:docMk/>
            <pc:sldMk cId="1745205824" sldId="264"/>
            <ac:spMk id="22" creationId="{96DAA600-71FF-44B8-8971-C60C1419543C}"/>
          </ac:spMkLst>
        </pc:spChg>
        <pc:spChg chg="mod">
          <ac:chgData name="Marlena Rutowska" userId="cf73de67-5e95-4f05-ae3e-e954f7f51e7f" providerId="ADAL" clId="{3178A853-DC74-44D1-88E3-C14C34D981C1}" dt="2020-03-13T11:26:51.588" v="1051" actId="20577"/>
          <ac:spMkLst>
            <pc:docMk/>
            <pc:sldMk cId="1745205824" sldId="264"/>
            <ac:spMk id="23" creationId="{6433B62D-7D47-4106-B225-5EF4BC318CA3}"/>
          </ac:spMkLst>
        </pc:spChg>
        <pc:spChg chg="mod">
          <ac:chgData name="Marlena Rutowska" userId="cf73de67-5e95-4f05-ae3e-e954f7f51e7f" providerId="ADAL" clId="{3178A853-DC74-44D1-88E3-C14C34D981C1}" dt="2020-03-13T09:09:54.996" v="385"/>
          <ac:spMkLst>
            <pc:docMk/>
            <pc:sldMk cId="1745205824" sldId="264"/>
            <ac:spMk id="24" creationId="{C5AD11FC-A1CC-4E14-ABB5-0299C5547E0C}"/>
          </ac:spMkLst>
        </pc:spChg>
      </pc:sldChg>
      <pc:sldChg chg="add del">
        <pc:chgData name="Marlena Rutowska" userId="cf73de67-5e95-4f05-ae3e-e954f7f51e7f" providerId="ADAL" clId="{3178A853-DC74-44D1-88E3-C14C34D981C1}" dt="2020-03-13T07:49:43.864" v="162" actId="47"/>
        <pc:sldMkLst>
          <pc:docMk/>
          <pc:sldMk cId="2810859307" sldId="264"/>
        </pc:sldMkLst>
      </pc:sldChg>
    </pc:docChg>
  </pc:docChgLst>
  <pc:docChgLst>
    <pc:chgData name="Marlena Rutowska" userId="cf73de67-5e95-4f05-ae3e-e954f7f51e7f" providerId="ADAL" clId="{740A3486-266C-47C5-ACDD-72B51E7E3DEF}"/>
    <pc:docChg chg="custSel modSld">
      <pc:chgData name="Marlena Rutowska" userId="cf73de67-5e95-4f05-ae3e-e954f7f51e7f" providerId="ADAL" clId="{740A3486-266C-47C5-ACDD-72B51E7E3DEF}" dt="2020-03-12T22:57:45.146" v="252" actId="6549"/>
      <pc:docMkLst>
        <pc:docMk/>
      </pc:docMkLst>
      <pc:sldChg chg="modSp mod">
        <pc:chgData name="Marlena Rutowska" userId="cf73de67-5e95-4f05-ae3e-e954f7f51e7f" providerId="ADAL" clId="{740A3486-266C-47C5-ACDD-72B51E7E3DEF}" dt="2020-03-12T22:56:57.374" v="169" actId="255"/>
        <pc:sldMkLst>
          <pc:docMk/>
          <pc:sldMk cId="3632535557" sldId="256"/>
        </pc:sldMkLst>
        <pc:spChg chg="mod">
          <ac:chgData name="Marlena Rutowska" userId="cf73de67-5e95-4f05-ae3e-e954f7f51e7f" providerId="ADAL" clId="{740A3486-266C-47C5-ACDD-72B51E7E3DEF}" dt="2020-03-12T22:56:57.374" v="169" actId="255"/>
          <ac:spMkLst>
            <pc:docMk/>
            <pc:sldMk cId="3632535557" sldId="256"/>
            <ac:spMk id="9" creationId="{67BFF86A-18D3-45B7-8273-DF0366B6E772}"/>
          </ac:spMkLst>
        </pc:spChg>
      </pc:sldChg>
      <pc:sldChg chg="modSp mod">
        <pc:chgData name="Marlena Rutowska" userId="cf73de67-5e95-4f05-ae3e-e954f7f51e7f" providerId="ADAL" clId="{740A3486-266C-47C5-ACDD-72B51E7E3DEF}" dt="2020-03-12T22:57:45.146" v="252" actId="6549"/>
        <pc:sldMkLst>
          <pc:docMk/>
          <pc:sldMk cId="1069157818" sldId="260"/>
        </pc:sldMkLst>
        <pc:spChg chg="mod">
          <ac:chgData name="Marlena Rutowska" userId="cf73de67-5e95-4f05-ae3e-e954f7f51e7f" providerId="ADAL" clId="{740A3486-266C-47C5-ACDD-72B51E7E3DEF}" dt="2020-03-12T22:57:08.379" v="170" actId="1076"/>
          <ac:spMkLst>
            <pc:docMk/>
            <pc:sldMk cId="1069157818" sldId="260"/>
            <ac:spMk id="13" creationId="{0C158DA0-67C1-4E2C-9DDB-38A6D9D0973E}"/>
          </ac:spMkLst>
        </pc:spChg>
        <pc:spChg chg="mod">
          <ac:chgData name="Marlena Rutowska" userId="cf73de67-5e95-4f05-ae3e-e954f7f51e7f" providerId="ADAL" clId="{740A3486-266C-47C5-ACDD-72B51E7E3DEF}" dt="2020-03-12T22:57:08.379" v="170" actId="1076"/>
          <ac:spMkLst>
            <pc:docMk/>
            <pc:sldMk cId="1069157818" sldId="260"/>
            <ac:spMk id="14" creationId="{2FBF3160-1CE2-4833-9D7A-29C0EBF0BA03}"/>
          </ac:spMkLst>
        </pc:spChg>
        <pc:spChg chg="mod">
          <ac:chgData name="Marlena Rutowska" userId="cf73de67-5e95-4f05-ae3e-e954f7f51e7f" providerId="ADAL" clId="{740A3486-266C-47C5-ACDD-72B51E7E3DEF}" dt="2020-03-12T22:57:45.146" v="252" actId="6549"/>
          <ac:spMkLst>
            <pc:docMk/>
            <pc:sldMk cId="1069157818" sldId="260"/>
            <ac:spMk id="23" creationId="{6433B62D-7D47-4106-B225-5EF4BC318CA3}"/>
          </ac:spMkLst>
        </pc:spChg>
        <pc:spChg chg="mod">
          <ac:chgData name="Marlena Rutowska" userId="cf73de67-5e95-4f05-ae3e-e954f7f51e7f" providerId="ADAL" clId="{740A3486-266C-47C5-ACDD-72B51E7E3DEF}" dt="2020-03-12T22:57:08.379" v="170" actId="1076"/>
          <ac:spMkLst>
            <pc:docMk/>
            <pc:sldMk cId="1069157818" sldId="260"/>
            <ac:spMk id="26" creationId="{D04E8881-04CE-4722-B6B2-5955DD7B42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1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28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48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9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59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82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8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29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57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42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0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27F93-B565-4E8B-977C-6091B124963E}" type="datetimeFigureOut">
              <a:rPr lang="pl-PL" smtClean="0"/>
              <a:t>13.03.2020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246B2-9531-4F0F-90B6-677D4519F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9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>
            <a:extLst>
              <a:ext uri="{FF2B5EF4-FFF2-40B4-BE49-F238E27FC236}">
                <a16:creationId xmlns:a16="http://schemas.microsoft.com/office/drawing/2014/main" id="{67F87A3D-3C92-429F-B74A-3F659F8D879D}"/>
              </a:ext>
            </a:extLst>
          </p:cNvPr>
          <p:cNvSpPr/>
          <p:nvPr/>
        </p:nvSpPr>
        <p:spPr>
          <a:xfrm>
            <a:off x="5972305" y="710211"/>
            <a:ext cx="3171696" cy="36840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4880EE5C-BA0C-4BEE-8D9D-DC53EFF417C0}"/>
              </a:ext>
            </a:extLst>
          </p:cNvPr>
          <p:cNvSpPr/>
          <p:nvPr/>
        </p:nvSpPr>
        <p:spPr>
          <a:xfrm>
            <a:off x="5966023" y="4380022"/>
            <a:ext cx="3171026" cy="219209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B6348114-1D85-4893-8C07-702561F8330F}"/>
              </a:ext>
            </a:extLst>
          </p:cNvPr>
          <p:cNvSpPr/>
          <p:nvPr/>
        </p:nvSpPr>
        <p:spPr>
          <a:xfrm>
            <a:off x="3177979" y="710211"/>
            <a:ext cx="2794326" cy="58619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DC9EBD8F-0C25-43A0-9023-0A1DCD6ED40D}"/>
              </a:ext>
            </a:extLst>
          </p:cNvPr>
          <p:cNvSpPr/>
          <p:nvPr/>
        </p:nvSpPr>
        <p:spPr>
          <a:xfrm>
            <a:off x="1" y="710211"/>
            <a:ext cx="3191453" cy="58619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6D28D2A-27DD-411D-87E6-1A6892B6AAFF}"/>
              </a:ext>
            </a:extLst>
          </p:cNvPr>
          <p:cNvSpPr txBox="1"/>
          <p:nvPr/>
        </p:nvSpPr>
        <p:spPr>
          <a:xfrm>
            <a:off x="1025581" y="710210"/>
            <a:ext cx="147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PRZED PRACA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A44946-80E0-400F-8370-40A0C8EA7FB9}"/>
              </a:ext>
            </a:extLst>
          </p:cNvPr>
          <p:cNvSpPr txBox="1"/>
          <p:nvPr/>
        </p:nvSpPr>
        <p:spPr>
          <a:xfrm>
            <a:off x="3920940" y="710210"/>
            <a:ext cx="188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 TRAKCIE PRACY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EA2F3EB-5020-458E-889D-720608A22153}"/>
              </a:ext>
            </a:extLst>
          </p:cNvPr>
          <p:cNvSpPr txBox="1"/>
          <p:nvPr/>
        </p:nvSpPr>
        <p:spPr>
          <a:xfrm>
            <a:off x="6482412" y="710210"/>
            <a:ext cx="268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 SKOŃCZONEJ PRACY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2C06FA7-F94C-4071-A32D-0976673FB7E1}"/>
              </a:ext>
            </a:extLst>
          </p:cNvPr>
          <p:cNvSpPr txBox="1"/>
          <p:nvPr/>
        </p:nvSpPr>
        <p:spPr>
          <a:xfrm>
            <a:off x="-14337" y="1173603"/>
            <a:ext cx="3192315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na teren Formiki możesz wjechać dopiero </a:t>
            </a:r>
            <a:br>
              <a:rPr lang="pl-PL" sz="1050" dirty="0"/>
            </a:br>
            <a:r>
              <a:rPr lang="pl-PL" sz="1050" dirty="0"/>
              <a:t>o</a:t>
            </a:r>
            <a:r>
              <a:rPr lang="pl-PL" sz="1050" b="1" dirty="0"/>
              <a:t> 6:20/14:20/22:20 </a:t>
            </a:r>
            <a:r>
              <a:rPr lang="pl-PL" sz="1050" dirty="0"/>
              <a:t>(dotyczy również </a:t>
            </a:r>
            <a:r>
              <a:rPr lang="pl-PL" sz="1050" dirty="0" err="1"/>
              <a:t>busa</a:t>
            </a:r>
            <a:r>
              <a:rPr lang="pl-PL" sz="1050" dirty="0"/>
              <a:t>) </a:t>
            </a:r>
            <a:br>
              <a:rPr lang="pl-PL" sz="1050" dirty="0"/>
            </a:br>
            <a:r>
              <a:rPr lang="pl-PL" sz="1050" dirty="0"/>
              <a:t>– wcześniej ochrona Cię nie wpuści</a:t>
            </a:r>
          </a:p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b="1" dirty="0"/>
              <a:t>nie witaj się z nikim </a:t>
            </a:r>
            <a:r>
              <a:rPr lang="pl-PL" sz="1050" dirty="0"/>
              <a:t>poprzez podawanie sobie ręki, </a:t>
            </a:r>
            <a:br>
              <a:rPr lang="pl-PL" sz="1050" dirty="0"/>
            </a:br>
            <a:r>
              <a:rPr lang="pl-PL" sz="1050" dirty="0"/>
              <a:t>uściski lub jakikolwiek inny kontakt </a:t>
            </a:r>
          </a:p>
          <a:p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zostaw jedzenie na stołówce i </a:t>
            </a:r>
            <a:r>
              <a:rPr lang="pl-PL" sz="1050" b="1" dirty="0"/>
              <a:t>natychmiast udaj</a:t>
            </a:r>
            <a:r>
              <a:rPr lang="pl-PL" sz="1050" dirty="0"/>
              <a:t> się </a:t>
            </a:r>
            <a:br>
              <a:rPr lang="pl-PL" sz="1050" dirty="0"/>
            </a:br>
            <a:r>
              <a:rPr lang="pl-PL" sz="1050" dirty="0"/>
              <a:t>do wejścia do budynku dedykowanego na produkcję</a:t>
            </a:r>
          </a:p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do budynku </a:t>
            </a:r>
            <a:r>
              <a:rPr lang="pl-PL" sz="1050" b="1" dirty="0"/>
              <a:t>pierwszy wchodzi lider (kierownik) druk</a:t>
            </a:r>
            <a:r>
              <a:rPr lang="pl-PL" sz="1000" b="1" dirty="0"/>
              <a:t>u</a:t>
            </a:r>
            <a:r>
              <a:rPr lang="pl-PL" sz="1000" dirty="0"/>
              <a:t>, przy wejściu zdezynfekuj ręce</a:t>
            </a:r>
            <a:br>
              <a:rPr lang="pl-PL" sz="1000" dirty="0"/>
            </a:br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przy wejściu lider (kierownik) druku </a:t>
            </a:r>
            <a:r>
              <a:rPr lang="pl-PL" sz="1050" b="1" dirty="0"/>
              <a:t>zmierzy Ci temperaturę</a:t>
            </a:r>
            <a:r>
              <a:rPr lang="pl-PL" sz="1050" dirty="0"/>
              <a:t>, jeśli temperatura będzie większa </a:t>
            </a:r>
            <a:br>
              <a:rPr lang="pl-PL" sz="1050" dirty="0"/>
            </a:br>
            <a:r>
              <a:rPr lang="pl-PL" sz="1050" dirty="0"/>
              <a:t>równa </a:t>
            </a:r>
            <a:r>
              <a:rPr lang="pl-PL" sz="1050" b="1" dirty="0"/>
              <a:t>37,5 st</a:t>
            </a:r>
            <a:r>
              <a:rPr lang="pl-PL" sz="1050" dirty="0"/>
              <a:t>. nie zostaniesz wpuszczony do pracy*</a:t>
            </a:r>
            <a:br>
              <a:rPr lang="pl-PL" sz="1000" dirty="0"/>
            </a:br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jeśli temperatura będzie poniżej 37,5 st. dostaniesz </a:t>
            </a:r>
            <a:br>
              <a:rPr lang="pl-PL" sz="1050" dirty="0"/>
            </a:br>
            <a:r>
              <a:rPr lang="pl-PL" sz="1050" dirty="0"/>
              <a:t>od kierownika druku </a:t>
            </a:r>
            <a:r>
              <a:rPr lang="pl-PL" sz="1050" b="1" dirty="0"/>
              <a:t>maseczkę, okulary i rękawiczki </a:t>
            </a:r>
            <a:r>
              <a:rPr lang="pl-PL" sz="1050" dirty="0"/>
              <a:t>(okulary i maseczkę noś cały czas, rękawiczki natomiast używaj jak odchodzisz od maszyny – do toalety, na stołówkę, do/z szatni itp.)</a:t>
            </a:r>
            <a:br>
              <a:rPr lang="pl-PL" sz="1000" dirty="0"/>
            </a:br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idź się przebrać do szatni brudnej (bez mycia) następnie tymi samymi schodami udaj się na produkcję. </a:t>
            </a:r>
            <a:r>
              <a:rPr lang="pl-PL" sz="1050" b="1" dirty="0"/>
              <a:t>Wejdź na obszar produkcji drzwiami </a:t>
            </a:r>
            <a:br>
              <a:rPr lang="pl-PL" sz="1050" b="1" dirty="0"/>
            </a:br>
            <a:r>
              <a:rPr lang="pl-PL" sz="1050" b="1" dirty="0"/>
              <a:t>obok łącznika</a:t>
            </a:r>
            <a:br>
              <a:rPr lang="pl-PL" sz="1000" dirty="0"/>
            </a:br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po wejściu skieruj się do umywalki, aby </a:t>
            </a:r>
            <a:r>
              <a:rPr lang="pl-PL" sz="1050" b="1" dirty="0"/>
              <a:t>umyć ręce </a:t>
            </a:r>
            <a:br>
              <a:rPr lang="pl-PL" sz="1050" b="1" dirty="0"/>
            </a:br>
            <a:r>
              <a:rPr lang="pl-PL" sz="1050" b="1" dirty="0"/>
              <a:t>i koniecznie po wysuszeniu je zdezynfekuj</a:t>
            </a:r>
            <a:br>
              <a:rPr lang="pl-PL" sz="1000" dirty="0"/>
            </a:br>
            <a:endParaRPr lang="pl-PL" sz="5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idź </a:t>
            </a:r>
            <a:r>
              <a:rPr lang="pl-PL" sz="1050" b="1" dirty="0"/>
              <a:t>bezpośrednio</a:t>
            </a:r>
            <a:r>
              <a:rPr lang="pl-PL" sz="1050" dirty="0"/>
              <a:t> na swoje miejsce pracy</a:t>
            </a:r>
          </a:p>
          <a:p>
            <a:endParaRPr lang="pl-PL" sz="1000" dirty="0"/>
          </a:p>
          <a:p>
            <a:endParaRPr lang="pl-PL" sz="1000" dirty="0"/>
          </a:p>
          <a:p>
            <a:r>
              <a:rPr lang="pl-PL" sz="800" dirty="0"/>
              <a:t>* Jeśli spóźniłeś się do pracy, od razy skieruj się do kierownika w celu </a:t>
            </a:r>
            <a:br>
              <a:rPr lang="pl-PL" sz="800" dirty="0"/>
            </a:br>
            <a:r>
              <a:rPr lang="pl-PL" sz="800" dirty="0"/>
              <a:t>   pomiaru temp.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BFF86A-18D3-45B7-8273-DF0366B6E772}"/>
              </a:ext>
            </a:extLst>
          </p:cNvPr>
          <p:cNvSpPr txBox="1"/>
          <p:nvPr/>
        </p:nvSpPr>
        <p:spPr>
          <a:xfrm>
            <a:off x="3223004" y="1173603"/>
            <a:ext cx="277833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b="1" dirty="0"/>
              <a:t>zdezynfekuj miejsca „dotykania” </a:t>
            </a:r>
            <a:r>
              <a:rPr lang="pl-PL" sz="1000" dirty="0"/>
              <a:t>na swoim miejscu pracy – wg wytycznych, które przekaże Ci Lider zmiany (zrób to koniecznie w rękawiczkach)</a:t>
            </a:r>
          </a:p>
          <a:p>
            <a:r>
              <a:rPr lang="pl-PL" sz="4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unikaj odchodzenia ze swojego miejsca pracy, </a:t>
            </a:r>
          </a:p>
          <a:p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pracuj w </a:t>
            </a:r>
            <a:r>
              <a:rPr lang="pl-PL" sz="1000" b="1" dirty="0"/>
              <a:t>maseczce i okularach</a:t>
            </a:r>
            <a:br>
              <a:rPr lang="pl-PL" sz="1000" dirty="0"/>
            </a:br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jak najczęściej dezynfekuj ręce udostępnionym żelem/płynem</a:t>
            </a:r>
            <a:br>
              <a:rPr lang="pl-PL" sz="1000" dirty="0"/>
            </a:br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na stołówce siądź przy stole – tylko na wyznaczonych miejscach.</a:t>
            </a:r>
            <a:br>
              <a:rPr lang="pl-PL" sz="1000" dirty="0"/>
            </a:br>
            <a:r>
              <a:rPr lang="pl-PL" sz="1000" dirty="0"/>
              <a:t>Patrz schemat:</a:t>
            </a:r>
            <a:endParaRPr lang="pl-PL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00" b="1" dirty="0"/>
          </a:p>
          <a:p>
            <a:endParaRPr lang="pl-PL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stołówka będzie otwarta tylko w godz. 8-12, 16-20, 24-4</a:t>
            </a:r>
          </a:p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b="1" dirty="0"/>
              <a:t>w palarni mogą przebywać tylko 2 osoby z zachowanie odległości 2 m- po przekątnej w rogach. </a:t>
            </a:r>
            <a:r>
              <a:rPr lang="pl-PL" sz="1000" dirty="0"/>
              <a:t>Do palarni nie możesz wchodzić w godz. 5-7, 13-15, 21-22</a:t>
            </a:r>
            <a:br>
              <a:rPr lang="pl-PL" sz="1000" dirty="0"/>
            </a:br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z toalet możesz korzystać tylko w nowej części – np. toalety w szatni</a:t>
            </a:r>
            <a:br>
              <a:rPr lang="pl-PL" sz="1000" dirty="0"/>
            </a:br>
            <a:r>
              <a:rPr lang="pl-PL" sz="5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nie korzystaj z automatów na wodę. Wyjątkowo dozwolone jest przyniesienie na stanowisko pracy wody w butelce</a:t>
            </a:r>
          </a:p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na koniec pracy sporządź listę z kim spotkałeś się/rozmawiałeś dłużej niż 15 min oraz z kim pracowałeś na jednej maszynie – przekaż do kierownika (papierowo/email) – </a:t>
            </a:r>
            <a:r>
              <a:rPr lang="pl-PL" sz="1000" b="1" dirty="0"/>
              <a:t>OBOWIĄZKOWE DLA KAŻDEGO!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5484410-8383-42BC-88F8-24E058E0E28D}"/>
              </a:ext>
            </a:extLst>
          </p:cNvPr>
          <p:cNvSpPr txBox="1"/>
          <p:nvPr/>
        </p:nvSpPr>
        <p:spPr>
          <a:xfrm>
            <a:off x="6028451" y="1078282"/>
            <a:ext cx="31085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b="1" dirty="0"/>
              <a:t>przygotuj </a:t>
            </a:r>
            <a:r>
              <a:rPr lang="pl-PL" sz="1000" dirty="0"/>
              <a:t>stanowisko pracy </a:t>
            </a:r>
            <a:r>
              <a:rPr lang="pl-PL" sz="1000" b="1" dirty="0"/>
              <a:t>dla swojego kolegi</a:t>
            </a:r>
            <a:r>
              <a:rPr lang="pl-PL" sz="1000" dirty="0"/>
              <a:t>– zdezynfekuj miejsca „dotykania”  (załóż rękawiczki)</a:t>
            </a:r>
          </a:p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odejdź od stanowiska pracy </a:t>
            </a:r>
            <a:br>
              <a:rPr lang="pl-PL" sz="1000" dirty="0"/>
            </a:br>
            <a:r>
              <a:rPr lang="pl-PL" sz="1000" dirty="0"/>
              <a:t>o </a:t>
            </a:r>
            <a:r>
              <a:rPr lang="pl-PL" sz="1000" b="1" dirty="0"/>
              <a:t>13:35/21:35/5:35</a:t>
            </a:r>
          </a:p>
          <a:p>
            <a:r>
              <a:rPr lang="pl-PL" sz="500" b="1" dirty="0"/>
              <a:t> </a:t>
            </a:r>
          </a:p>
          <a:p>
            <a:endParaRPr lang="pl-PL" sz="5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idź do szatni, przebierz się - nie bierz prysznica (prysznice zostają wyłączone z użytkowania), </a:t>
            </a:r>
            <a:r>
              <a:rPr lang="pl-PL" sz="1000" b="1" dirty="0"/>
              <a:t>wyrzuć rękawiczki i maseczkę, okulary umyj </a:t>
            </a:r>
            <a:r>
              <a:rPr lang="pl-PL" sz="1000" dirty="0"/>
              <a:t>mydłem pod bieżącą wodą</a:t>
            </a:r>
          </a:p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po wyjściu z budynku udaj się </a:t>
            </a:r>
            <a:r>
              <a:rPr lang="pl-PL" sz="1000" b="1" dirty="0"/>
              <a:t>bezpośrednio do </a:t>
            </a:r>
            <a:r>
              <a:rPr lang="pl-PL" sz="1000" b="1" dirty="0" err="1"/>
              <a:t>busa</a:t>
            </a:r>
            <a:r>
              <a:rPr lang="pl-PL" sz="1000" b="1" dirty="0"/>
              <a:t> </a:t>
            </a:r>
            <a:r>
              <a:rPr lang="pl-PL" sz="1000" dirty="0"/>
              <a:t>(odjeżdża z nowego miejsca – przy nowej części budynku) bądź do auta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nie żegnaj się z nikim poprzez podawanie sobie ręki, uściski lub jakikolwiek inny kontakt</a:t>
            </a:r>
          </a:p>
          <a:p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opuść obszar firmy </a:t>
            </a:r>
            <a:r>
              <a:rPr lang="pl-PL" sz="1000" b="1" dirty="0"/>
              <a:t>najpóźniej o 5:50/13:50/21:50!</a:t>
            </a:r>
          </a:p>
          <a:p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/>
              <a:t>nie można się spóźnić, </a:t>
            </a:r>
            <a:r>
              <a:rPr lang="pl-PL" sz="1000" dirty="0" err="1"/>
              <a:t>bus</a:t>
            </a:r>
            <a:r>
              <a:rPr lang="pl-PL" sz="1000" dirty="0"/>
              <a:t> ma zakaz czekania</a:t>
            </a:r>
          </a:p>
          <a:p>
            <a:endParaRPr lang="pl-PL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988EFB3-ADF8-4CB7-A003-2C372BB61798}"/>
              </a:ext>
            </a:extLst>
          </p:cNvPr>
          <p:cNvSpPr txBox="1"/>
          <p:nvPr/>
        </p:nvSpPr>
        <p:spPr>
          <a:xfrm>
            <a:off x="163549" y="79089"/>
            <a:ext cx="8495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PRACOWNIKU OBSZARU „PRODUKCJA” PAMIĘTAJ!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5BC3CB6-836A-4DB0-BE74-82C6D77FBF8E}"/>
              </a:ext>
            </a:extLst>
          </p:cNvPr>
          <p:cNvSpPr txBox="1"/>
          <p:nvPr/>
        </p:nvSpPr>
        <p:spPr>
          <a:xfrm>
            <a:off x="-861" y="6572115"/>
            <a:ext cx="914486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OBOWIĄZUJE CIĘ ZAKAZ WCHODZENIA NA INNE STREFY, MOŻESZ PORUSZAĆ SIĘ WYŁĄCZNIE PO STREFIE PRODUKCJA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3C646A1-7C80-45B9-899A-B0341AA75E7F}"/>
              </a:ext>
            </a:extLst>
          </p:cNvPr>
          <p:cNvSpPr txBox="1"/>
          <p:nvPr/>
        </p:nvSpPr>
        <p:spPr>
          <a:xfrm>
            <a:off x="6003854" y="4633614"/>
            <a:ext cx="31085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chodź „parami”, nawet przechodząc utrzymuj min 1 m odległości </a:t>
            </a:r>
          </a:p>
          <a:p>
            <a:r>
              <a:rPr lang="pl-PL" sz="5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podczas rozmów i spotkań utrzymuj min </a:t>
            </a:r>
            <a:br>
              <a:rPr lang="pl-PL" sz="1050" dirty="0"/>
            </a:br>
            <a:r>
              <a:rPr lang="pl-PL" sz="1050" b="1" dirty="0"/>
              <a:t>2 m odległości</a:t>
            </a:r>
            <a:br>
              <a:rPr lang="pl-PL" sz="1050" b="1" dirty="0"/>
            </a:br>
            <a:r>
              <a:rPr lang="pl-PL" sz="5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wchodź do małych pomieszczeń jeśli </a:t>
            </a:r>
            <a:br>
              <a:rPr lang="pl-PL" sz="1050" dirty="0"/>
            </a:br>
            <a:r>
              <a:rPr lang="pl-PL" sz="1050" dirty="0"/>
              <a:t>jest tam chociaż jedna osoba!</a:t>
            </a:r>
          </a:p>
          <a:p>
            <a:r>
              <a:rPr lang="pl-PL" sz="6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staraj się przemieszczać tylko na odcinku praca - dom, rób zakupy w małych sklepach osiedlowych</a:t>
            </a:r>
          </a:p>
          <a:p>
            <a:r>
              <a:rPr lang="pl-PL" sz="700" dirty="0"/>
              <a:t> </a:t>
            </a:r>
            <a:endParaRPr lang="pl-PL" sz="1050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4745C8B-92EB-4434-AEE1-42FB32A77F80}"/>
              </a:ext>
            </a:extLst>
          </p:cNvPr>
          <p:cNvSpPr txBox="1"/>
          <p:nvPr/>
        </p:nvSpPr>
        <p:spPr>
          <a:xfrm>
            <a:off x="6206021" y="4394246"/>
            <a:ext cx="287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ZAWSZE! Nie tylko w pracy!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6D6AE60E-10E3-4EA6-B4BA-15ED04500467}"/>
              </a:ext>
            </a:extLst>
          </p:cNvPr>
          <p:cNvSpPr/>
          <p:nvPr/>
        </p:nvSpPr>
        <p:spPr>
          <a:xfrm>
            <a:off x="5065703" y="3120713"/>
            <a:ext cx="506030" cy="230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Owal 22">
            <a:extLst>
              <a:ext uri="{FF2B5EF4-FFF2-40B4-BE49-F238E27FC236}">
                <a16:creationId xmlns:a16="http://schemas.microsoft.com/office/drawing/2014/main" id="{DADA52D3-34C4-48E7-B8CB-50A346B15F23}"/>
              </a:ext>
            </a:extLst>
          </p:cNvPr>
          <p:cNvSpPr/>
          <p:nvPr/>
        </p:nvSpPr>
        <p:spPr>
          <a:xfrm>
            <a:off x="5061364" y="2983354"/>
            <a:ext cx="115410" cy="1154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Owal 23">
            <a:extLst>
              <a:ext uri="{FF2B5EF4-FFF2-40B4-BE49-F238E27FC236}">
                <a16:creationId xmlns:a16="http://schemas.microsoft.com/office/drawing/2014/main" id="{E6447753-E2BC-4A57-A68A-C4588AD8269C}"/>
              </a:ext>
            </a:extLst>
          </p:cNvPr>
          <p:cNvSpPr/>
          <p:nvPr/>
        </p:nvSpPr>
        <p:spPr>
          <a:xfrm>
            <a:off x="5450921" y="3363857"/>
            <a:ext cx="115410" cy="1154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253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B67E7154-4ECB-4814-AC90-01A729FCEF6F}"/>
              </a:ext>
            </a:extLst>
          </p:cNvPr>
          <p:cNvSpPr/>
          <p:nvPr/>
        </p:nvSpPr>
        <p:spPr>
          <a:xfrm rot="16200000">
            <a:off x="6037399" y="5089863"/>
            <a:ext cx="511535" cy="444859"/>
          </a:xfrm>
          <a:prstGeom prst="rightArrow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7F5DB92E-E4D0-4DEA-8692-DAF6942B7575}"/>
              </a:ext>
            </a:extLst>
          </p:cNvPr>
          <p:cNvSpPr/>
          <p:nvPr/>
        </p:nvSpPr>
        <p:spPr>
          <a:xfrm>
            <a:off x="780861" y="3444291"/>
            <a:ext cx="511535" cy="444859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9B7AE47-BBE1-4A61-B30B-2FA09E237997}"/>
              </a:ext>
            </a:extLst>
          </p:cNvPr>
          <p:cNvSpPr txBox="1"/>
          <p:nvPr/>
        </p:nvSpPr>
        <p:spPr>
          <a:xfrm>
            <a:off x="5254257" y="5513979"/>
            <a:ext cx="1287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B1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E1814E6-869E-4F83-B7AB-B131F74D085A}"/>
              </a:ext>
            </a:extLst>
          </p:cNvPr>
          <p:cNvSpPr txBox="1"/>
          <p:nvPr/>
        </p:nvSpPr>
        <p:spPr>
          <a:xfrm>
            <a:off x="20296" y="3795868"/>
            <a:ext cx="1287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B2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27EE99C-7141-4A9E-9621-9786DEC50387}"/>
              </a:ext>
            </a:extLst>
          </p:cNvPr>
          <p:cNvSpPr/>
          <p:nvPr/>
        </p:nvSpPr>
        <p:spPr>
          <a:xfrm>
            <a:off x="635656" y="1224117"/>
            <a:ext cx="7622223" cy="22048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7819241-D818-4BE4-B4A6-516B67C6BDD4}"/>
              </a:ext>
            </a:extLst>
          </p:cNvPr>
          <p:cNvSpPr/>
          <p:nvPr/>
        </p:nvSpPr>
        <p:spPr>
          <a:xfrm>
            <a:off x="1231684" y="3429000"/>
            <a:ext cx="1553261" cy="16795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5C4143F-F995-4D8C-A8B0-DAFC230FD62B}"/>
              </a:ext>
            </a:extLst>
          </p:cNvPr>
          <p:cNvSpPr/>
          <p:nvPr/>
        </p:nvSpPr>
        <p:spPr>
          <a:xfrm>
            <a:off x="5039139" y="3429000"/>
            <a:ext cx="3218740" cy="16795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68A1E51-81BD-4B14-9019-7E0A8EB28771}"/>
              </a:ext>
            </a:extLst>
          </p:cNvPr>
          <p:cNvSpPr/>
          <p:nvPr/>
        </p:nvSpPr>
        <p:spPr>
          <a:xfrm>
            <a:off x="2784944" y="3429000"/>
            <a:ext cx="685800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15C189F-2D02-47C4-9C09-D9D60EEE9BBE}"/>
              </a:ext>
            </a:extLst>
          </p:cNvPr>
          <p:cNvSpPr/>
          <p:nvPr/>
        </p:nvSpPr>
        <p:spPr>
          <a:xfrm>
            <a:off x="6125484" y="3268980"/>
            <a:ext cx="947201" cy="5813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4490AB3-FCA0-440A-B384-D1459ABA78A1}"/>
              </a:ext>
            </a:extLst>
          </p:cNvPr>
          <p:cNvSpPr/>
          <p:nvPr/>
        </p:nvSpPr>
        <p:spPr>
          <a:xfrm>
            <a:off x="6905708" y="3428998"/>
            <a:ext cx="1352171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E4333E0-B768-4B41-96A8-8366AB54CAD7}"/>
              </a:ext>
            </a:extLst>
          </p:cNvPr>
          <p:cNvSpPr/>
          <p:nvPr/>
        </p:nvSpPr>
        <p:spPr>
          <a:xfrm>
            <a:off x="-1458" y="0"/>
            <a:ext cx="9145458" cy="6857999"/>
          </a:xfrm>
          <a:prstGeom prst="rect">
            <a:avLst/>
          </a:prstGeom>
          <a:solidFill>
            <a:srgbClr val="F8F8F8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C9BB678-B322-4355-AAF5-12BAF78D2C08}"/>
              </a:ext>
            </a:extLst>
          </p:cNvPr>
          <p:cNvSpPr txBox="1"/>
          <p:nvPr/>
        </p:nvSpPr>
        <p:spPr>
          <a:xfrm>
            <a:off x="3470745" y="2049559"/>
            <a:ext cx="27204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100" b="1" dirty="0"/>
              <a:t>OBSZAR „PRODUKCJA”</a:t>
            </a:r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id="{A3274BA5-071C-4889-BB63-A5D4B2D41B39}"/>
              </a:ext>
            </a:extLst>
          </p:cNvPr>
          <p:cNvSpPr/>
          <p:nvPr/>
        </p:nvSpPr>
        <p:spPr>
          <a:xfrm rot="16200000">
            <a:off x="2880739" y="5076469"/>
            <a:ext cx="511535" cy="444859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E533C653-2D89-4FC4-8F39-664D0E37CAB5}"/>
              </a:ext>
            </a:extLst>
          </p:cNvPr>
          <p:cNvSpPr txBox="1"/>
          <p:nvPr/>
        </p:nvSpPr>
        <p:spPr>
          <a:xfrm>
            <a:off x="1564394" y="5483236"/>
            <a:ext cx="22581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b="1" dirty="0"/>
              <a:t>Wejście </a:t>
            </a:r>
            <a:br>
              <a:rPr lang="pl-PL" sz="1350" b="1" dirty="0"/>
            </a:br>
            <a:r>
              <a:rPr lang="pl-PL" sz="1350" b="1" dirty="0"/>
              <a:t>dla pracowników PRODUKCJI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CC8C49B6-B48E-4C88-B56E-249E27C79C4C}"/>
              </a:ext>
            </a:extLst>
          </p:cNvPr>
          <p:cNvSpPr/>
          <p:nvPr/>
        </p:nvSpPr>
        <p:spPr>
          <a:xfrm>
            <a:off x="1693976" y="3428999"/>
            <a:ext cx="1090968" cy="640839"/>
          </a:xfrm>
          <a:prstGeom prst="rect">
            <a:avLst/>
          </a:prstGeom>
          <a:solidFill>
            <a:srgbClr val="00B0F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6E7CDDA3-721B-4995-9652-9438115AAF0F}"/>
              </a:ext>
            </a:extLst>
          </p:cNvPr>
          <p:cNvCxnSpPr>
            <a:cxnSpLocks/>
          </p:cNvCxnSpPr>
          <p:nvPr/>
        </p:nvCxnSpPr>
        <p:spPr>
          <a:xfrm>
            <a:off x="273503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F6C0A6F-2CD1-4AAC-B844-A3FF8D79BE86}"/>
              </a:ext>
            </a:extLst>
          </p:cNvPr>
          <p:cNvCxnSpPr>
            <a:cxnSpLocks/>
          </p:cNvCxnSpPr>
          <p:nvPr/>
        </p:nvCxnSpPr>
        <p:spPr>
          <a:xfrm>
            <a:off x="2686049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64EE7837-47DD-4E6E-B47C-99FBD70AA403}"/>
              </a:ext>
            </a:extLst>
          </p:cNvPr>
          <p:cNvCxnSpPr>
            <a:cxnSpLocks/>
          </p:cNvCxnSpPr>
          <p:nvPr/>
        </p:nvCxnSpPr>
        <p:spPr>
          <a:xfrm>
            <a:off x="263706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587A4282-AA51-4D4C-A045-A8897C17C3E7}"/>
              </a:ext>
            </a:extLst>
          </p:cNvPr>
          <p:cNvCxnSpPr>
            <a:cxnSpLocks/>
          </p:cNvCxnSpPr>
          <p:nvPr/>
        </p:nvCxnSpPr>
        <p:spPr>
          <a:xfrm>
            <a:off x="258807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B711481B-7C21-49B9-9408-061A637008E1}"/>
              </a:ext>
            </a:extLst>
          </p:cNvPr>
          <p:cNvCxnSpPr>
            <a:cxnSpLocks/>
          </p:cNvCxnSpPr>
          <p:nvPr/>
        </p:nvCxnSpPr>
        <p:spPr>
          <a:xfrm flipH="1">
            <a:off x="2824270" y="3665247"/>
            <a:ext cx="3035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DC8C7015-55E0-4B7C-806C-31AD9C7731D3}"/>
              </a:ext>
            </a:extLst>
          </p:cNvPr>
          <p:cNvCxnSpPr>
            <a:cxnSpLocks/>
          </p:cNvCxnSpPr>
          <p:nvPr/>
        </p:nvCxnSpPr>
        <p:spPr>
          <a:xfrm flipV="1">
            <a:off x="3233980" y="3209531"/>
            <a:ext cx="0" cy="3012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3514DC51-1120-4A94-945C-42CB1523B2E0}"/>
              </a:ext>
            </a:extLst>
          </p:cNvPr>
          <p:cNvCxnSpPr/>
          <p:nvPr/>
        </p:nvCxnSpPr>
        <p:spPr>
          <a:xfrm flipV="1">
            <a:off x="3117795" y="3665764"/>
            <a:ext cx="0" cy="10235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6498E49E-DA21-4EBD-840A-7CE45E4DCDBE}"/>
              </a:ext>
            </a:extLst>
          </p:cNvPr>
          <p:cNvCxnSpPr>
            <a:cxnSpLocks/>
          </p:cNvCxnSpPr>
          <p:nvPr/>
        </p:nvCxnSpPr>
        <p:spPr>
          <a:xfrm>
            <a:off x="2735036" y="3501575"/>
            <a:ext cx="4989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E818C6D-E619-4C0A-9E15-51332CA3A740}"/>
              </a:ext>
            </a:extLst>
          </p:cNvPr>
          <p:cNvSpPr txBox="1"/>
          <p:nvPr/>
        </p:nvSpPr>
        <p:spPr>
          <a:xfrm>
            <a:off x="1655226" y="4069839"/>
            <a:ext cx="8676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</a:t>
            </a:r>
            <a:br>
              <a:rPr lang="pl-PL" sz="135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B2</a:t>
            </a:r>
          </a:p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góra / dół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C10569F-9A03-4652-96E6-7C01DFEBCD14}"/>
              </a:ext>
            </a:extLst>
          </p:cNvPr>
          <p:cNvSpPr txBox="1"/>
          <p:nvPr/>
        </p:nvSpPr>
        <p:spPr>
          <a:xfrm>
            <a:off x="5585751" y="4054000"/>
            <a:ext cx="8676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</a:t>
            </a:r>
            <a:br>
              <a:rPr lang="pl-PL" sz="135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B1</a:t>
            </a:r>
          </a:p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góra / dół</a:t>
            </a:r>
          </a:p>
        </p:txBody>
      </p:sp>
      <p:sp>
        <p:nvSpPr>
          <p:cNvPr id="29" name="Strzałka: w prawo 28">
            <a:extLst>
              <a:ext uri="{FF2B5EF4-FFF2-40B4-BE49-F238E27FC236}">
                <a16:creationId xmlns:a16="http://schemas.microsoft.com/office/drawing/2014/main" id="{36183D40-C119-42BF-9CFA-E45DDBEE1C26}"/>
              </a:ext>
            </a:extLst>
          </p:cNvPr>
          <p:cNvSpPr/>
          <p:nvPr/>
        </p:nvSpPr>
        <p:spPr>
          <a:xfrm rot="16200000">
            <a:off x="7247290" y="4981015"/>
            <a:ext cx="349304" cy="365306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E1DBFDB2-D078-4858-AB23-DFE17D560D3C}"/>
              </a:ext>
            </a:extLst>
          </p:cNvPr>
          <p:cNvSpPr txBox="1"/>
          <p:nvPr/>
        </p:nvSpPr>
        <p:spPr>
          <a:xfrm>
            <a:off x="6733046" y="5311747"/>
            <a:ext cx="220496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50" b="1" dirty="0"/>
              <a:t>Miejsce do zostawienia posiłków dla pracowników PRODUKCJI</a:t>
            </a:r>
          </a:p>
        </p:txBody>
      </p:sp>
    </p:spTree>
    <p:extLst>
      <p:ext uri="{BB962C8B-B14F-4D97-AF65-F5344CB8AC3E}">
        <p14:creationId xmlns:p14="http://schemas.microsoft.com/office/powerpoint/2010/main" val="369985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>
            <a:extLst>
              <a:ext uri="{FF2B5EF4-FFF2-40B4-BE49-F238E27FC236}">
                <a16:creationId xmlns:a16="http://schemas.microsoft.com/office/drawing/2014/main" id="{67F87A3D-3C92-429F-B74A-3F659F8D879D}"/>
              </a:ext>
            </a:extLst>
          </p:cNvPr>
          <p:cNvSpPr/>
          <p:nvPr/>
        </p:nvSpPr>
        <p:spPr>
          <a:xfrm>
            <a:off x="6327583" y="861134"/>
            <a:ext cx="2816417" cy="3623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4880EE5C-BA0C-4BEE-8D9D-DC53EFF417C0}"/>
              </a:ext>
            </a:extLst>
          </p:cNvPr>
          <p:cNvSpPr/>
          <p:nvPr/>
        </p:nvSpPr>
        <p:spPr>
          <a:xfrm>
            <a:off x="6328447" y="4098494"/>
            <a:ext cx="2809270" cy="247875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B6348114-1D85-4893-8C07-702561F8330F}"/>
              </a:ext>
            </a:extLst>
          </p:cNvPr>
          <p:cNvSpPr/>
          <p:nvPr/>
        </p:nvSpPr>
        <p:spPr>
          <a:xfrm>
            <a:off x="3285829" y="861133"/>
            <a:ext cx="3041754" cy="5710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DC9EBD8F-0C25-43A0-9023-0A1DCD6ED40D}"/>
              </a:ext>
            </a:extLst>
          </p:cNvPr>
          <p:cNvSpPr/>
          <p:nvPr/>
        </p:nvSpPr>
        <p:spPr>
          <a:xfrm>
            <a:off x="1" y="861133"/>
            <a:ext cx="3281970" cy="5710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6D28D2A-27DD-411D-87E6-1A6892B6AAFF}"/>
              </a:ext>
            </a:extLst>
          </p:cNvPr>
          <p:cNvSpPr txBox="1"/>
          <p:nvPr/>
        </p:nvSpPr>
        <p:spPr>
          <a:xfrm>
            <a:off x="1025581" y="861132"/>
            <a:ext cx="147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PRZED PRACA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A44946-80E0-400F-8370-40A0C8EA7FB9}"/>
              </a:ext>
            </a:extLst>
          </p:cNvPr>
          <p:cNvSpPr txBox="1"/>
          <p:nvPr/>
        </p:nvSpPr>
        <p:spPr>
          <a:xfrm>
            <a:off x="3920940" y="861132"/>
            <a:ext cx="188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 TRAKCIE PRACY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EA2F3EB-5020-458E-889D-720608A22153}"/>
              </a:ext>
            </a:extLst>
          </p:cNvPr>
          <p:cNvSpPr txBox="1"/>
          <p:nvPr/>
        </p:nvSpPr>
        <p:spPr>
          <a:xfrm>
            <a:off x="6482412" y="861132"/>
            <a:ext cx="268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 SKOŃCZONEJ PRACY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988EFB3-ADF8-4CB7-A003-2C372BB61798}"/>
              </a:ext>
            </a:extLst>
          </p:cNvPr>
          <p:cNvSpPr txBox="1"/>
          <p:nvPr/>
        </p:nvSpPr>
        <p:spPr>
          <a:xfrm>
            <a:off x="163549" y="79089"/>
            <a:ext cx="849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PRACOWNIKU FIRMY SPRZĄTAJĄCEJ PAMIĘTAJ!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5BC3CB6-836A-4DB0-BE74-82C6D77FBF8E}"/>
              </a:ext>
            </a:extLst>
          </p:cNvPr>
          <p:cNvSpPr txBox="1"/>
          <p:nvPr/>
        </p:nvSpPr>
        <p:spPr>
          <a:xfrm>
            <a:off x="-861" y="6572115"/>
            <a:ext cx="914486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OBOWIĄZUJE CIĘ ZAKAZ WCHODZENIA NA INNE STREFY, MOŻESZ PORUSZAĆ SIĘ WYŁĄCZNIE PO STREFIE PRODUKCJA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C158DA0-67C1-4E2C-9DDB-38A6D9D0973E}"/>
              </a:ext>
            </a:extLst>
          </p:cNvPr>
          <p:cNvSpPr/>
          <p:nvPr/>
        </p:nvSpPr>
        <p:spPr>
          <a:xfrm>
            <a:off x="5296322" y="2791417"/>
            <a:ext cx="506030" cy="230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2FBF3160-1CE2-4833-9D7A-29C0EBF0BA03}"/>
              </a:ext>
            </a:extLst>
          </p:cNvPr>
          <p:cNvSpPr/>
          <p:nvPr/>
        </p:nvSpPr>
        <p:spPr>
          <a:xfrm>
            <a:off x="5291983" y="2654058"/>
            <a:ext cx="115410" cy="1154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3C646A1-7C80-45B9-899A-B0341AA75E7F}"/>
              </a:ext>
            </a:extLst>
          </p:cNvPr>
          <p:cNvSpPr txBox="1"/>
          <p:nvPr/>
        </p:nvSpPr>
        <p:spPr>
          <a:xfrm>
            <a:off x="6305820" y="4506559"/>
            <a:ext cx="280577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chodź „parami”, nawet przechodząc utrzymuj min 1 m odległości </a:t>
            </a:r>
          </a:p>
          <a:p>
            <a:r>
              <a:rPr lang="pl-PL" sz="5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podczas rozmów i spotkań utrzymuj min </a:t>
            </a:r>
            <a:br>
              <a:rPr lang="pl-PL" sz="1050" dirty="0"/>
            </a:br>
            <a:r>
              <a:rPr lang="pl-PL" sz="1050" b="1" dirty="0"/>
              <a:t>2 m odległości</a:t>
            </a:r>
            <a:br>
              <a:rPr lang="pl-PL" sz="1050" b="1" dirty="0"/>
            </a:br>
            <a:r>
              <a:rPr lang="pl-PL" sz="5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wchodź do małych pomieszczeń jeśli </a:t>
            </a:r>
            <a:br>
              <a:rPr lang="pl-PL" sz="1050" dirty="0"/>
            </a:br>
            <a:r>
              <a:rPr lang="pl-PL" sz="1050" dirty="0"/>
              <a:t>jest tam chociaż jedna osoba!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staraj się przemieszczać tylko na odcinku praca - dom, rób zakupy w małych sklepach osiedlowych.</a:t>
            </a:r>
          </a:p>
          <a:p>
            <a:r>
              <a:rPr lang="pl-PL" sz="700" dirty="0"/>
              <a:t> </a:t>
            </a:r>
            <a:endParaRPr lang="pl-PL" sz="1050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4745C8B-92EB-4434-AEE1-42FB32A77F80}"/>
              </a:ext>
            </a:extLst>
          </p:cNvPr>
          <p:cNvSpPr txBox="1"/>
          <p:nvPr/>
        </p:nvSpPr>
        <p:spPr>
          <a:xfrm>
            <a:off x="6327583" y="4205736"/>
            <a:ext cx="287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ZAWSZE! Nie tylko w pracy!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96DAA600-71FF-44B8-8971-C60C1419543C}"/>
              </a:ext>
            </a:extLst>
          </p:cNvPr>
          <p:cNvSpPr txBox="1"/>
          <p:nvPr/>
        </p:nvSpPr>
        <p:spPr>
          <a:xfrm>
            <a:off x="32409" y="1330078"/>
            <a:ext cx="3247136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na teren Formiki możesz wjechać dopiero </a:t>
            </a:r>
            <a:br>
              <a:rPr lang="pl-PL" sz="1050" dirty="0"/>
            </a:br>
            <a:r>
              <a:rPr lang="pl-PL" sz="1050" dirty="0"/>
              <a:t>o</a:t>
            </a:r>
            <a:r>
              <a:rPr lang="pl-PL" sz="1050" b="1" dirty="0"/>
              <a:t> 6:20/14:20/22:20 </a:t>
            </a:r>
            <a:r>
              <a:rPr lang="pl-PL" sz="1050" dirty="0"/>
              <a:t>(dotyczy również </a:t>
            </a:r>
            <a:r>
              <a:rPr lang="pl-PL" sz="1050" dirty="0" err="1"/>
              <a:t>busa</a:t>
            </a:r>
            <a:r>
              <a:rPr lang="pl-PL" sz="1050" dirty="0"/>
              <a:t>) – wcześniej ochrona Cię nie wpuści</a:t>
            </a:r>
          </a:p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b="1" dirty="0"/>
              <a:t>nie witaj się z nikim </a:t>
            </a:r>
            <a:r>
              <a:rPr lang="pl-PL" sz="1050" dirty="0"/>
              <a:t>poprzez podawanie sobie ręki, uściski lub jakikolwiek inny kontakt </a:t>
            </a:r>
          </a:p>
          <a:p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zostaw jedzenie na stołówce i </a:t>
            </a:r>
            <a:r>
              <a:rPr lang="pl-PL" sz="1050" b="1" dirty="0"/>
              <a:t>natychmiast udaj</a:t>
            </a:r>
            <a:r>
              <a:rPr lang="pl-PL" sz="1050" dirty="0"/>
              <a:t> się </a:t>
            </a:r>
            <a:br>
              <a:rPr lang="pl-PL" sz="1050" dirty="0"/>
            </a:br>
            <a:r>
              <a:rPr lang="pl-PL" sz="1050" dirty="0"/>
              <a:t>do wejścia do budynku dedykowanego na produkcję</a:t>
            </a:r>
          </a:p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do budynku </a:t>
            </a:r>
            <a:r>
              <a:rPr lang="pl-PL" sz="1050" b="1" dirty="0"/>
              <a:t>pierwszy wchodzi lider (kierownik) druku</a:t>
            </a:r>
            <a:r>
              <a:rPr lang="pl-PL" sz="1050" dirty="0"/>
              <a:t>, przy wejściu zdezynfekuj ręce</a:t>
            </a:r>
            <a:br>
              <a:rPr lang="pl-PL" sz="1050" dirty="0"/>
            </a:br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przy wejściu lider (kierownik) druku </a:t>
            </a:r>
            <a:r>
              <a:rPr lang="pl-PL" sz="1050" b="1" dirty="0"/>
              <a:t>zmierzy Ci temperaturę</a:t>
            </a:r>
            <a:r>
              <a:rPr lang="pl-PL" sz="1050" dirty="0"/>
              <a:t>, jeśli temperatura będzie większa </a:t>
            </a:r>
            <a:br>
              <a:rPr lang="pl-PL" sz="1050" dirty="0"/>
            </a:br>
            <a:r>
              <a:rPr lang="pl-PL" sz="1050" dirty="0"/>
              <a:t>równa </a:t>
            </a:r>
            <a:r>
              <a:rPr lang="pl-PL" sz="1050" b="1" dirty="0"/>
              <a:t>37,5 st</a:t>
            </a:r>
            <a:r>
              <a:rPr lang="pl-PL" sz="1050" dirty="0"/>
              <a:t>. nie zostaniesz wpuszczony do pracy*</a:t>
            </a:r>
            <a:br>
              <a:rPr lang="pl-PL" sz="1050" dirty="0"/>
            </a:br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jeśli temperatura będzie poniżej 37,5 st. dostaniesz </a:t>
            </a:r>
            <a:br>
              <a:rPr lang="pl-PL" sz="1050" dirty="0"/>
            </a:br>
            <a:r>
              <a:rPr lang="pl-PL" sz="1050" dirty="0"/>
              <a:t>od kierownika druku </a:t>
            </a:r>
            <a:r>
              <a:rPr lang="pl-PL" sz="1050" b="1" dirty="0"/>
              <a:t>maseczkę, okulary i rękawiczki </a:t>
            </a:r>
            <a:r>
              <a:rPr lang="pl-PL" sz="1050" dirty="0"/>
              <a:t>(okulary, maseczkę i rękawiczki noś cały czas)</a:t>
            </a:r>
            <a:br>
              <a:rPr lang="pl-PL" sz="1050" dirty="0"/>
            </a:br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idź się przebrać. </a:t>
            </a:r>
            <a:r>
              <a:rPr lang="pl-PL" sz="1050" b="1" dirty="0"/>
              <a:t>Wejdź na obszar produkcji drzwiami obok łącznika</a:t>
            </a:r>
            <a:br>
              <a:rPr lang="pl-PL" sz="1050" dirty="0"/>
            </a:br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po wejściu skieruj się do umywalki, aby </a:t>
            </a:r>
            <a:r>
              <a:rPr lang="pl-PL" sz="1050" b="1" dirty="0"/>
              <a:t>umyć ręce </a:t>
            </a:r>
            <a:br>
              <a:rPr lang="pl-PL" sz="1050" b="1" dirty="0"/>
            </a:br>
            <a:r>
              <a:rPr lang="pl-PL" sz="1050" b="1" dirty="0"/>
              <a:t>i koniecznie po wysuszeniu je zdezynfekuj</a:t>
            </a:r>
            <a:br>
              <a:rPr lang="pl-PL" sz="1050" dirty="0"/>
            </a:br>
            <a:endParaRPr lang="pl-PL" sz="1050" dirty="0"/>
          </a:p>
          <a:p>
            <a:endParaRPr lang="pl-PL" sz="1050" dirty="0"/>
          </a:p>
          <a:p>
            <a:r>
              <a:rPr lang="pl-PL" sz="900" dirty="0"/>
              <a:t>* Jeśli spóźniłeś się do pracy, od razy skieruj się do kierownika w celu pomiaru temp.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6433B62D-7D47-4106-B225-5EF4BC318CA3}"/>
              </a:ext>
            </a:extLst>
          </p:cNvPr>
          <p:cNvSpPr txBox="1"/>
          <p:nvPr/>
        </p:nvSpPr>
        <p:spPr>
          <a:xfrm>
            <a:off x="3387738" y="1334440"/>
            <a:ext cx="2915138" cy="531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unikaj rozmów i spotkań</a:t>
            </a:r>
          </a:p>
          <a:p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pracuj w </a:t>
            </a:r>
            <a:r>
              <a:rPr lang="pl-PL" sz="1050" b="1" dirty="0"/>
              <a:t>maseczce, rękawiczkach i okularach</a:t>
            </a:r>
            <a:br>
              <a:rPr lang="pl-PL" sz="1050" dirty="0"/>
            </a:br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jak najczęściej dezynfekuj ręce udostępnionym żelem/płynem</a:t>
            </a:r>
            <a:br>
              <a:rPr lang="pl-PL" sz="1050" dirty="0"/>
            </a:br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na stołówce siądź przy stole – tylko na wyznaczonych miejscach.</a:t>
            </a:r>
            <a:br>
              <a:rPr lang="pl-PL" sz="1050" dirty="0"/>
            </a:br>
            <a:r>
              <a:rPr lang="pl-PL" sz="1050" dirty="0"/>
              <a:t>Patrz schemat:</a:t>
            </a:r>
            <a:endParaRPr lang="pl-PL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stołówka będzie otwarta tylko w godz. 8-12, 16-20, 24-4</a:t>
            </a:r>
          </a:p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b="1" dirty="0"/>
              <a:t>w palarni mogą przebywać tylko 2 osoby z zachowanie odległości 2 m- po przekątnej w rogach. </a:t>
            </a:r>
            <a:r>
              <a:rPr lang="pl-PL" sz="1050" dirty="0"/>
              <a:t>Do palarni nie możesz wchodzić w godz. 5-7, 13-15, 21-22</a:t>
            </a:r>
            <a:br>
              <a:rPr lang="pl-PL" sz="1050" dirty="0"/>
            </a:br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z toalet możesz korzystać tylko w nowej części – np. toalety w szatni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korzystaj z automatów na wodę. Wyjątkowo dozwolone jest wniesienie na obszar produkcji wody w butelce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na koniec pracy sporządź listę z kim spotkałeś się/rozmawiałeś dłużej niż 15 min oraz z kim pracowałeś na jednej maszynie – przekaż do kierownika (papierowo/email) – </a:t>
            </a:r>
            <a:r>
              <a:rPr lang="pl-PL" sz="1050" b="1" dirty="0"/>
              <a:t>OBOWIĄZKOWE DLA KAŻDEGO!</a:t>
            </a:r>
            <a:br>
              <a:rPr lang="pl-PL" sz="1050" dirty="0"/>
            </a:br>
            <a:endParaRPr lang="pl-PL" sz="1050" dirty="0"/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5AD11FC-A1CC-4E14-ABB5-0299C5547E0C}"/>
              </a:ext>
            </a:extLst>
          </p:cNvPr>
          <p:cNvSpPr txBox="1"/>
          <p:nvPr/>
        </p:nvSpPr>
        <p:spPr>
          <a:xfrm>
            <a:off x="6429492" y="1253706"/>
            <a:ext cx="27038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bierz prysznica (prysznice zostają wyłączone z użytkowania), </a:t>
            </a:r>
            <a:r>
              <a:rPr lang="pl-PL" sz="1050" b="1" dirty="0"/>
              <a:t>wyrzuć rękawiczki i maseczkę, okulary umyj </a:t>
            </a:r>
            <a:r>
              <a:rPr lang="pl-PL" sz="1050" dirty="0"/>
              <a:t>mydłem pod bieżącą wodą</a:t>
            </a:r>
          </a:p>
          <a:p>
            <a:r>
              <a:rPr lang="pl-PL" sz="1050" dirty="0"/>
              <a:t> </a:t>
            </a:r>
            <a:endParaRPr lang="pl-PL" sz="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wyjdź z firmy </a:t>
            </a:r>
            <a:r>
              <a:rPr lang="pl-PL" sz="1050" b="1" dirty="0"/>
              <a:t>najpóźniej o 6:15/14:15/22:15! Zaraz po Tobie wejdzie kolejna zmiana, z którą nie możesz mieć kontaktu!</a:t>
            </a:r>
          </a:p>
          <a:p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nie żegnaj się z nikim poprzez podawanie sobie ręki, uściski lub jakikolwiek inny kontakt</a:t>
            </a:r>
          </a:p>
          <a:p>
            <a:endParaRPr lang="pl-PL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po wyjściu udaj się </a:t>
            </a:r>
            <a:r>
              <a:rPr lang="pl-PL" sz="1050" b="1" dirty="0"/>
              <a:t>bezpośrednio do </a:t>
            </a:r>
            <a:r>
              <a:rPr lang="pl-PL" sz="1050" b="1" dirty="0" err="1"/>
              <a:t>bus</a:t>
            </a:r>
            <a:r>
              <a:rPr lang="pl-PL" sz="1050" b="1" dirty="0"/>
              <a:t> </a:t>
            </a:r>
            <a:r>
              <a:rPr lang="pl-PL" sz="1050" dirty="0"/>
              <a:t>(odjeżdża z nowego miejsca – przy nowej części budynku) bądź do auta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/>
          </a:p>
        </p:txBody>
      </p:sp>
      <p:sp>
        <p:nvSpPr>
          <p:cNvPr id="26" name="Owal 25">
            <a:extLst>
              <a:ext uri="{FF2B5EF4-FFF2-40B4-BE49-F238E27FC236}">
                <a16:creationId xmlns:a16="http://schemas.microsoft.com/office/drawing/2014/main" id="{D04E8881-04CE-4722-B6B2-5955DD7B4244}"/>
              </a:ext>
            </a:extLst>
          </p:cNvPr>
          <p:cNvSpPr/>
          <p:nvPr/>
        </p:nvSpPr>
        <p:spPr>
          <a:xfrm>
            <a:off x="5681540" y="3034561"/>
            <a:ext cx="115410" cy="1154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915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B67E7154-4ECB-4814-AC90-01A729FCEF6F}"/>
              </a:ext>
            </a:extLst>
          </p:cNvPr>
          <p:cNvSpPr/>
          <p:nvPr/>
        </p:nvSpPr>
        <p:spPr>
          <a:xfrm rot="16200000">
            <a:off x="6037399" y="5089863"/>
            <a:ext cx="511535" cy="444859"/>
          </a:xfrm>
          <a:prstGeom prst="rightArrow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7F5DB92E-E4D0-4DEA-8692-DAF6942B7575}"/>
              </a:ext>
            </a:extLst>
          </p:cNvPr>
          <p:cNvSpPr/>
          <p:nvPr/>
        </p:nvSpPr>
        <p:spPr>
          <a:xfrm>
            <a:off x="780861" y="3444291"/>
            <a:ext cx="511535" cy="444859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9B7AE47-BBE1-4A61-B30B-2FA09E237997}"/>
              </a:ext>
            </a:extLst>
          </p:cNvPr>
          <p:cNvSpPr txBox="1"/>
          <p:nvPr/>
        </p:nvSpPr>
        <p:spPr>
          <a:xfrm>
            <a:off x="5254257" y="5513979"/>
            <a:ext cx="1287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B1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E1814E6-869E-4F83-B7AB-B131F74D085A}"/>
              </a:ext>
            </a:extLst>
          </p:cNvPr>
          <p:cNvSpPr txBox="1"/>
          <p:nvPr/>
        </p:nvSpPr>
        <p:spPr>
          <a:xfrm>
            <a:off x="20296" y="3795868"/>
            <a:ext cx="1287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B2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27EE99C-7141-4A9E-9621-9786DEC50387}"/>
              </a:ext>
            </a:extLst>
          </p:cNvPr>
          <p:cNvSpPr/>
          <p:nvPr/>
        </p:nvSpPr>
        <p:spPr>
          <a:xfrm>
            <a:off x="635656" y="1224117"/>
            <a:ext cx="7622223" cy="22048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7819241-D818-4BE4-B4A6-516B67C6BDD4}"/>
              </a:ext>
            </a:extLst>
          </p:cNvPr>
          <p:cNvSpPr/>
          <p:nvPr/>
        </p:nvSpPr>
        <p:spPr>
          <a:xfrm>
            <a:off x="1231684" y="3429000"/>
            <a:ext cx="1553261" cy="16795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5C4143F-F995-4D8C-A8B0-DAFC230FD62B}"/>
              </a:ext>
            </a:extLst>
          </p:cNvPr>
          <p:cNvSpPr/>
          <p:nvPr/>
        </p:nvSpPr>
        <p:spPr>
          <a:xfrm>
            <a:off x="5039139" y="3429000"/>
            <a:ext cx="3218740" cy="16795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68A1E51-81BD-4B14-9019-7E0A8EB28771}"/>
              </a:ext>
            </a:extLst>
          </p:cNvPr>
          <p:cNvSpPr/>
          <p:nvPr/>
        </p:nvSpPr>
        <p:spPr>
          <a:xfrm>
            <a:off x="2784944" y="3429000"/>
            <a:ext cx="685800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15C189F-2D02-47C4-9C09-D9D60EEE9BBE}"/>
              </a:ext>
            </a:extLst>
          </p:cNvPr>
          <p:cNvSpPr/>
          <p:nvPr/>
        </p:nvSpPr>
        <p:spPr>
          <a:xfrm>
            <a:off x="6125484" y="3268980"/>
            <a:ext cx="947201" cy="5813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4490AB3-FCA0-440A-B384-D1459ABA78A1}"/>
              </a:ext>
            </a:extLst>
          </p:cNvPr>
          <p:cNvSpPr/>
          <p:nvPr/>
        </p:nvSpPr>
        <p:spPr>
          <a:xfrm>
            <a:off x="6905708" y="3428998"/>
            <a:ext cx="1352171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E4333E0-B768-4B41-96A8-8366AB54CAD7}"/>
              </a:ext>
            </a:extLst>
          </p:cNvPr>
          <p:cNvSpPr/>
          <p:nvPr/>
        </p:nvSpPr>
        <p:spPr>
          <a:xfrm>
            <a:off x="-1458" y="0"/>
            <a:ext cx="9145458" cy="6857999"/>
          </a:xfrm>
          <a:prstGeom prst="rect">
            <a:avLst/>
          </a:prstGeom>
          <a:solidFill>
            <a:srgbClr val="F8F8F8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C9BB678-B322-4355-AAF5-12BAF78D2C08}"/>
              </a:ext>
            </a:extLst>
          </p:cNvPr>
          <p:cNvSpPr txBox="1"/>
          <p:nvPr/>
        </p:nvSpPr>
        <p:spPr>
          <a:xfrm>
            <a:off x="3470745" y="2049559"/>
            <a:ext cx="27204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100" b="1" dirty="0"/>
              <a:t>OBSZAR „PRODUKCJA”</a:t>
            </a:r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id="{A3274BA5-071C-4889-BB63-A5D4B2D41B39}"/>
              </a:ext>
            </a:extLst>
          </p:cNvPr>
          <p:cNvSpPr/>
          <p:nvPr/>
        </p:nvSpPr>
        <p:spPr>
          <a:xfrm rot="16200000">
            <a:off x="2880739" y="5076469"/>
            <a:ext cx="511535" cy="444859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E533C653-2D89-4FC4-8F39-664D0E37CAB5}"/>
              </a:ext>
            </a:extLst>
          </p:cNvPr>
          <p:cNvSpPr txBox="1"/>
          <p:nvPr/>
        </p:nvSpPr>
        <p:spPr>
          <a:xfrm>
            <a:off x="1564394" y="5483236"/>
            <a:ext cx="22581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b="1" dirty="0"/>
              <a:t>Wejście </a:t>
            </a:r>
            <a:br>
              <a:rPr lang="pl-PL" sz="1350" b="1" dirty="0"/>
            </a:br>
            <a:r>
              <a:rPr lang="pl-PL" sz="1350" b="1" dirty="0"/>
              <a:t>dla pracowników PRODUKCJI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CC8C49B6-B48E-4C88-B56E-249E27C79C4C}"/>
              </a:ext>
            </a:extLst>
          </p:cNvPr>
          <p:cNvSpPr/>
          <p:nvPr/>
        </p:nvSpPr>
        <p:spPr>
          <a:xfrm>
            <a:off x="1693976" y="3428999"/>
            <a:ext cx="1090968" cy="640839"/>
          </a:xfrm>
          <a:prstGeom prst="rect">
            <a:avLst/>
          </a:prstGeom>
          <a:solidFill>
            <a:srgbClr val="00B0F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6E7CDDA3-721B-4995-9652-9438115AAF0F}"/>
              </a:ext>
            </a:extLst>
          </p:cNvPr>
          <p:cNvCxnSpPr>
            <a:cxnSpLocks/>
          </p:cNvCxnSpPr>
          <p:nvPr/>
        </p:nvCxnSpPr>
        <p:spPr>
          <a:xfrm>
            <a:off x="273503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F6C0A6F-2CD1-4AAC-B844-A3FF8D79BE86}"/>
              </a:ext>
            </a:extLst>
          </p:cNvPr>
          <p:cNvCxnSpPr>
            <a:cxnSpLocks/>
          </p:cNvCxnSpPr>
          <p:nvPr/>
        </p:nvCxnSpPr>
        <p:spPr>
          <a:xfrm>
            <a:off x="2686049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64EE7837-47DD-4E6E-B47C-99FBD70AA403}"/>
              </a:ext>
            </a:extLst>
          </p:cNvPr>
          <p:cNvCxnSpPr>
            <a:cxnSpLocks/>
          </p:cNvCxnSpPr>
          <p:nvPr/>
        </p:nvCxnSpPr>
        <p:spPr>
          <a:xfrm>
            <a:off x="263706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587A4282-AA51-4D4C-A045-A8897C17C3E7}"/>
              </a:ext>
            </a:extLst>
          </p:cNvPr>
          <p:cNvCxnSpPr>
            <a:cxnSpLocks/>
          </p:cNvCxnSpPr>
          <p:nvPr/>
        </p:nvCxnSpPr>
        <p:spPr>
          <a:xfrm>
            <a:off x="258807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B711481B-7C21-49B9-9408-061A637008E1}"/>
              </a:ext>
            </a:extLst>
          </p:cNvPr>
          <p:cNvCxnSpPr>
            <a:cxnSpLocks/>
          </p:cNvCxnSpPr>
          <p:nvPr/>
        </p:nvCxnSpPr>
        <p:spPr>
          <a:xfrm flipH="1">
            <a:off x="2824270" y="3665247"/>
            <a:ext cx="3035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DC8C7015-55E0-4B7C-806C-31AD9C7731D3}"/>
              </a:ext>
            </a:extLst>
          </p:cNvPr>
          <p:cNvCxnSpPr>
            <a:cxnSpLocks/>
          </p:cNvCxnSpPr>
          <p:nvPr/>
        </p:nvCxnSpPr>
        <p:spPr>
          <a:xfrm flipV="1">
            <a:off x="3233980" y="3209531"/>
            <a:ext cx="0" cy="3012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3514DC51-1120-4A94-945C-42CB1523B2E0}"/>
              </a:ext>
            </a:extLst>
          </p:cNvPr>
          <p:cNvCxnSpPr/>
          <p:nvPr/>
        </p:nvCxnSpPr>
        <p:spPr>
          <a:xfrm flipV="1">
            <a:off x="3117795" y="3665764"/>
            <a:ext cx="0" cy="10235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6498E49E-DA21-4EBD-840A-7CE45E4DCDBE}"/>
              </a:ext>
            </a:extLst>
          </p:cNvPr>
          <p:cNvCxnSpPr>
            <a:cxnSpLocks/>
          </p:cNvCxnSpPr>
          <p:nvPr/>
        </p:nvCxnSpPr>
        <p:spPr>
          <a:xfrm>
            <a:off x="2735036" y="3501575"/>
            <a:ext cx="4989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E818C6D-E619-4C0A-9E15-51332CA3A740}"/>
              </a:ext>
            </a:extLst>
          </p:cNvPr>
          <p:cNvSpPr txBox="1"/>
          <p:nvPr/>
        </p:nvSpPr>
        <p:spPr>
          <a:xfrm>
            <a:off x="1655226" y="4069839"/>
            <a:ext cx="8676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</a:t>
            </a:r>
            <a:br>
              <a:rPr lang="pl-PL" sz="135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B2</a:t>
            </a:r>
          </a:p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góra / dół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C10569F-9A03-4652-96E6-7C01DFEBCD14}"/>
              </a:ext>
            </a:extLst>
          </p:cNvPr>
          <p:cNvSpPr txBox="1"/>
          <p:nvPr/>
        </p:nvSpPr>
        <p:spPr>
          <a:xfrm>
            <a:off x="5585751" y="4054000"/>
            <a:ext cx="8676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</a:t>
            </a:r>
            <a:br>
              <a:rPr lang="pl-PL" sz="135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B1</a:t>
            </a:r>
          </a:p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góra / dół</a:t>
            </a:r>
          </a:p>
        </p:txBody>
      </p:sp>
      <p:sp>
        <p:nvSpPr>
          <p:cNvPr id="29" name="Strzałka: w prawo 28">
            <a:extLst>
              <a:ext uri="{FF2B5EF4-FFF2-40B4-BE49-F238E27FC236}">
                <a16:creationId xmlns:a16="http://schemas.microsoft.com/office/drawing/2014/main" id="{36183D40-C119-42BF-9CFA-E45DDBEE1C26}"/>
              </a:ext>
            </a:extLst>
          </p:cNvPr>
          <p:cNvSpPr/>
          <p:nvPr/>
        </p:nvSpPr>
        <p:spPr>
          <a:xfrm rot="16200000">
            <a:off x="7247290" y="4981015"/>
            <a:ext cx="349304" cy="365306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E1DBFDB2-D078-4858-AB23-DFE17D560D3C}"/>
              </a:ext>
            </a:extLst>
          </p:cNvPr>
          <p:cNvSpPr txBox="1"/>
          <p:nvPr/>
        </p:nvSpPr>
        <p:spPr>
          <a:xfrm>
            <a:off x="6733046" y="5311747"/>
            <a:ext cx="220496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50" b="1" dirty="0"/>
              <a:t>Miejsce do zostawienia posiłków dla pracowników PRODUKCJI</a:t>
            </a:r>
          </a:p>
        </p:txBody>
      </p:sp>
    </p:spTree>
    <p:extLst>
      <p:ext uri="{BB962C8B-B14F-4D97-AF65-F5344CB8AC3E}">
        <p14:creationId xmlns:p14="http://schemas.microsoft.com/office/powerpoint/2010/main" val="173469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>
            <a:extLst>
              <a:ext uri="{FF2B5EF4-FFF2-40B4-BE49-F238E27FC236}">
                <a16:creationId xmlns:a16="http://schemas.microsoft.com/office/drawing/2014/main" id="{67F87A3D-3C92-429F-B74A-3F659F8D879D}"/>
              </a:ext>
            </a:extLst>
          </p:cNvPr>
          <p:cNvSpPr/>
          <p:nvPr/>
        </p:nvSpPr>
        <p:spPr>
          <a:xfrm>
            <a:off x="6327583" y="861134"/>
            <a:ext cx="2816417" cy="3623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4880EE5C-BA0C-4BEE-8D9D-DC53EFF417C0}"/>
              </a:ext>
            </a:extLst>
          </p:cNvPr>
          <p:cNvSpPr/>
          <p:nvPr/>
        </p:nvSpPr>
        <p:spPr>
          <a:xfrm>
            <a:off x="6328447" y="3429000"/>
            <a:ext cx="2809270" cy="314824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B6348114-1D85-4893-8C07-702561F8330F}"/>
              </a:ext>
            </a:extLst>
          </p:cNvPr>
          <p:cNvSpPr/>
          <p:nvPr/>
        </p:nvSpPr>
        <p:spPr>
          <a:xfrm>
            <a:off x="3285829" y="861133"/>
            <a:ext cx="3041754" cy="5710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DC9EBD8F-0C25-43A0-9023-0A1DCD6ED40D}"/>
              </a:ext>
            </a:extLst>
          </p:cNvPr>
          <p:cNvSpPr/>
          <p:nvPr/>
        </p:nvSpPr>
        <p:spPr>
          <a:xfrm>
            <a:off x="1" y="861133"/>
            <a:ext cx="3281970" cy="5710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6D28D2A-27DD-411D-87E6-1A6892B6AAFF}"/>
              </a:ext>
            </a:extLst>
          </p:cNvPr>
          <p:cNvSpPr txBox="1"/>
          <p:nvPr/>
        </p:nvSpPr>
        <p:spPr>
          <a:xfrm>
            <a:off x="1025581" y="861132"/>
            <a:ext cx="147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PRZED PRACA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A44946-80E0-400F-8370-40A0C8EA7FB9}"/>
              </a:ext>
            </a:extLst>
          </p:cNvPr>
          <p:cNvSpPr txBox="1"/>
          <p:nvPr/>
        </p:nvSpPr>
        <p:spPr>
          <a:xfrm>
            <a:off x="3920940" y="861132"/>
            <a:ext cx="188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 TRAKCIE PRACY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EA2F3EB-5020-458E-889D-720608A22153}"/>
              </a:ext>
            </a:extLst>
          </p:cNvPr>
          <p:cNvSpPr txBox="1"/>
          <p:nvPr/>
        </p:nvSpPr>
        <p:spPr>
          <a:xfrm>
            <a:off x="6482412" y="861132"/>
            <a:ext cx="268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 SKOŃCZONEJ PRACY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988EFB3-ADF8-4CB7-A003-2C372BB61798}"/>
              </a:ext>
            </a:extLst>
          </p:cNvPr>
          <p:cNvSpPr txBox="1"/>
          <p:nvPr/>
        </p:nvSpPr>
        <p:spPr>
          <a:xfrm>
            <a:off x="163549" y="79089"/>
            <a:ext cx="849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PRACOWNIKU OBSZARU B1 PAMIĘTAJ!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5BC3CB6-836A-4DB0-BE74-82C6D77FBF8E}"/>
              </a:ext>
            </a:extLst>
          </p:cNvPr>
          <p:cNvSpPr txBox="1"/>
          <p:nvPr/>
        </p:nvSpPr>
        <p:spPr>
          <a:xfrm>
            <a:off x="-861" y="6572115"/>
            <a:ext cx="914486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OBOWIĄZUJE CIĘ ZAKAZ WCHODZENIA NA INNE STREFY, MOŻESZ PORUSZAĆ SIĘ WYŁĄCZNIE PO STREFIE B1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3C646A1-7C80-45B9-899A-B0341AA75E7F}"/>
              </a:ext>
            </a:extLst>
          </p:cNvPr>
          <p:cNvSpPr txBox="1"/>
          <p:nvPr/>
        </p:nvSpPr>
        <p:spPr>
          <a:xfrm>
            <a:off x="6352290" y="3798330"/>
            <a:ext cx="26585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nie chodź „parami”, nawet przechodząc utrzymuj min 1 m odległości </a:t>
            </a:r>
          </a:p>
          <a:p>
            <a:r>
              <a:rPr lang="pl-PL" sz="12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podczas rozmów i spotkań utrzymuj min </a:t>
            </a:r>
            <a:r>
              <a:rPr lang="pl-PL" sz="1200" b="1" u="sng" dirty="0"/>
              <a:t>2 m odległości</a:t>
            </a:r>
            <a:br>
              <a:rPr lang="pl-PL" sz="1200" b="1" dirty="0"/>
            </a:br>
            <a:r>
              <a:rPr lang="pl-PL" sz="12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nie wchodź do małych pomieszczeń jeśli jest tam chociaż jedna osoba!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staraj się przemieszczać tylko na odcinku praca - dom, rób zakupy w małych sklepach osiedlowych. </a:t>
            </a:r>
          </a:p>
          <a:p>
            <a:r>
              <a:rPr lang="pl-PL" sz="700" b="1" dirty="0"/>
              <a:t> </a:t>
            </a:r>
            <a:endParaRPr lang="pl-PL" sz="1050" b="1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4745C8B-92EB-4434-AEE1-42FB32A77F80}"/>
              </a:ext>
            </a:extLst>
          </p:cNvPr>
          <p:cNvSpPr txBox="1"/>
          <p:nvPr/>
        </p:nvSpPr>
        <p:spPr>
          <a:xfrm>
            <a:off x="6299986" y="3490896"/>
            <a:ext cx="287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ZAWSZE! Nie tylko w pracy!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96DAA600-71FF-44B8-8971-C60C1419543C}"/>
              </a:ext>
            </a:extLst>
          </p:cNvPr>
          <p:cNvSpPr txBox="1"/>
          <p:nvPr/>
        </p:nvSpPr>
        <p:spPr>
          <a:xfrm>
            <a:off x="32409" y="1507634"/>
            <a:ext cx="312025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do pracy nie dojeżdżaj z osobami z innego obszaru! (uwaga: </a:t>
            </a:r>
            <a:r>
              <a:rPr lang="pl-PL" sz="1100" dirty="0" err="1"/>
              <a:t>bus</a:t>
            </a:r>
            <a:r>
              <a:rPr lang="pl-PL" sz="1100" dirty="0"/>
              <a:t> dla osób z obszaru B1, B2 również nie jest dostępny)</a:t>
            </a:r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po przyjeździe na parking udaj się bezpośrednio do budynku B1</a:t>
            </a:r>
          </a:p>
          <a:p>
            <a:r>
              <a:rPr lang="pl-PL" sz="11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1" dirty="0"/>
              <a:t>nie witaj się z nikim </a:t>
            </a:r>
            <a:r>
              <a:rPr lang="pl-PL" sz="1100" dirty="0"/>
              <a:t>poprzez podawanie sobie ręki, uściski lub jakikolwiek inny kontakt </a:t>
            </a:r>
          </a:p>
          <a:p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po wejściu do budynku zdezynfekuj ręce i od razu skieruj się na recepcję na badanie temperatury (jeśli rozpocząłeś pracę przed przyjściem pracowników tego obszaru, powtórz próbę po godz. 8:00)</a:t>
            </a:r>
            <a:br>
              <a:rPr lang="pl-PL" sz="1100" dirty="0"/>
            </a:b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jeśli temperatura będzie większa równa </a:t>
            </a:r>
            <a:r>
              <a:rPr lang="pl-PL" sz="1100" b="1" dirty="0"/>
              <a:t>37,5 st</a:t>
            </a:r>
            <a:r>
              <a:rPr lang="pl-PL" sz="1100" dirty="0"/>
              <a:t>. nie zostaniesz wpuszczony do pracy, należy w takim przypadku skonsultować się z lekarzem</a:t>
            </a:r>
            <a:br>
              <a:rPr lang="pl-PL" sz="1100" dirty="0"/>
            </a:b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jeśli temperatura będzie poniżej 37,5 st. dostaniesz </a:t>
            </a:r>
            <a:r>
              <a:rPr lang="pl-PL" sz="1100" b="1" dirty="0"/>
              <a:t>maseczkę, okulary i rękawiczki </a:t>
            </a:r>
            <a:r>
              <a:rPr lang="pl-PL" sz="1100" dirty="0"/>
              <a:t>(noś je przez cały dzień)</a:t>
            </a:r>
            <a:br>
              <a:rPr lang="pl-PL" sz="1200" dirty="0"/>
            </a:br>
            <a:endParaRPr lang="pl-PL" sz="900" dirty="0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6433B62D-7D47-4106-B225-5EF4BC318CA3}"/>
              </a:ext>
            </a:extLst>
          </p:cNvPr>
          <p:cNvSpPr txBox="1"/>
          <p:nvPr/>
        </p:nvSpPr>
        <p:spPr>
          <a:xfrm>
            <a:off x="3387738" y="1511996"/>
            <a:ext cx="2915138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unikaj rozmów i spotkań. Jeśli są niezbędne, to utrzymuj min </a:t>
            </a:r>
            <a:r>
              <a:rPr lang="pl-PL" sz="1100" b="1" dirty="0"/>
              <a:t>2 m odległości</a:t>
            </a:r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pracuj w </a:t>
            </a:r>
            <a:r>
              <a:rPr lang="pl-PL" sz="1100" b="1" dirty="0"/>
              <a:t>maseczce, rękawiczkach i okularach</a:t>
            </a:r>
            <a:br>
              <a:rPr lang="pl-PL" sz="1100" dirty="0"/>
            </a:br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jak najczęściej dezynfekuj ręce udostępnionym żelem/płynem (rekomendujemy za każdym razem kiedy zdejmiesz rękawiczki – po wyjściu z toalety, po obiedzie)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przecieraj nim również klamki/barierki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nie używaj automatów do wody, po użyciu ekspresu zdezynfekuj go</a:t>
            </a:r>
            <a:br>
              <a:rPr lang="pl-PL" sz="1100" dirty="0"/>
            </a:br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obiad zjedz przy biurku</a:t>
            </a:r>
            <a:endParaRPr lang="pl-PL" sz="1100" b="1" dirty="0"/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jeśli palisz, to również pamiętaj o zachowaniu min 2 m odległości w strefie palenia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na koniec pracy sporządź listę z kim spotkałeś się/rozmawiałeś dłużej niż 15 min oraz z kim pracowałeś na jednej maszynie – przekaż do kierownika (papierowo/email) – </a:t>
            </a:r>
            <a:r>
              <a:rPr lang="pl-PL" sz="1050" b="1" dirty="0"/>
              <a:t>OBOWIĄZKOWE DLA KAŻDEGO!</a:t>
            </a:r>
          </a:p>
          <a:p>
            <a:br>
              <a:rPr lang="pl-PL" sz="1050" dirty="0"/>
            </a:br>
            <a:br>
              <a:rPr lang="pl-PL" sz="1050" dirty="0"/>
            </a:br>
            <a:endParaRPr lang="pl-PL" sz="1050" dirty="0"/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5AD11FC-A1CC-4E14-ABB5-0299C5547E0C}"/>
              </a:ext>
            </a:extLst>
          </p:cNvPr>
          <p:cNvSpPr txBox="1"/>
          <p:nvPr/>
        </p:nvSpPr>
        <p:spPr>
          <a:xfrm>
            <a:off x="6429492" y="1340373"/>
            <a:ext cx="2581343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wyrzuć rękawiczki i maseczkę, okulary umyj mydłem pod bieżącą wodą</a:t>
            </a:r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po wyjściu udaj się bezpośrednio do auta </a:t>
            </a:r>
          </a:p>
          <a:p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nie żegnaj się z nikim poprzez podawanie sobie ręki, uściski lub jakikolwiek inny kontakt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137679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trzałka: w prawo 55">
            <a:extLst>
              <a:ext uri="{FF2B5EF4-FFF2-40B4-BE49-F238E27FC236}">
                <a16:creationId xmlns:a16="http://schemas.microsoft.com/office/drawing/2014/main" id="{394B4553-A024-41C1-AA34-165F74D91D4E}"/>
              </a:ext>
            </a:extLst>
          </p:cNvPr>
          <p:cNvSpPr/>
          <p:nvPr/>
        </p:nvSpPr>
        <p:spPr>
          <a:xfrm rot="16200000">
            <a:off x="7247290" y="4981015"/>
            <a:ext cx="349304" cy="365306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8C5AD8B1-A8D4-4203-B965-18351C4F1E02}"/>
              </a:ext>
            </a:extLst>
          </p:cNvPr>
          <p:cNvSpPr txBox="1"/>
          <p:nvPr/>
        </p:nvSpPr>
        <p:spPr>
          <a:xfrm>
            <a:off x="6733046" y="5311747"/>
            <a:ext cx="220496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50" b="1" dirty="0"/>
              <a:t>Miejsce do zostawienia posiłków dla pracowników PRODUKCJI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E1814E6-869E-4F83-B7AB-B131F74D085A}"/>
              </a:ext>
            </a:extLst>
          </p:cNvPr>
          <p:cNvSpPr txBox="1"/>
          <p:nvPr/>
        </p:nvSpPr>
        <p:spPr>
          <a:xfrm>
            <a:off x="20296" y="3795868"/>
            <a:ext cx="1287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B2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E533C653-2D89-4FC4-8F39-664D0E37CAB5}"/>
              </a:ext>
            </a:extLst>
          </p:cNvPr>
          <p:cNvSpPr txBox="1"/>
          <p:nvPr/>
        </p:nvSpPr>
        <p:spPr>
          <a:xfrm>
            <a:off x="1901531" y="5553216"/>
            <a:ext cx="17668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PRODUKCJI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27EE99C-7141-4A9E-9621-9786DEC50387}"/>
              </a:ext>
            </a:extLst>
          </p:cNvPr>
          <p:cNvSpPr/>
          <p:nvPr/>
        </p:nvSpPr>
        <p:spPr>
          <a:xfrm>
            <a:off x="635656" y="1224117"/>
            <a:ext cx="7622223" cy="22048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7819241-D818-4BE4-B4A6-516B67C6BDD4}"/>
              </a:ext>
            </a:extLst>
          </p:cNvPr>
          <p:cNvSpPr/>
          <p:nvPr/>
        </p:nvSpPr>
        <p:spPr>
          <a:xfrm>
            <a:off x="1231684" y="3429000"/>
            <a:ext cx="1553261" cy="16795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5C4143F-F995-4D8C-A8B0-DAFC230FD62B}"/>
              </a:ext>
            </a:extLst>
          </p:cNvPr>
          <p:cNvSpPr/>
          <p:nvPr/>
        </p:nvSpPr>
        <p:spPr>
          <a:xfrm>
            <a:off x="5039139" y="3429000"/>
            <a:ext cx="3218740" cy="16795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68A1E51-81BD-4B14-9019-7E0A8EB28771}"/>
              </a:ext>
            </a:extLst>
          </p:cNvPr>
          <p:cNvSpPr/>
          <p:nvPr/>
        </p:nvSpPr>
        <p:spPr>
          <a:xfrm>
            <a:off x="2784944" y="3429000"/>
            <a:ext cx="685800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15C189F-2D02-47C4-9C09-D9D60EEE9BBE}"/>
              </a:ext>
            </a:extLst>
          </p:cNvPr>
          <p:cNvSpPr/>
          <p:nvPr/>
        </p:nvSpPr>
        <p:spPr>
          <a:xfrm>
            <a:off x="6125484" y="3268980"/>
            <a:ext cx="947201" cy="5813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4490AB3-FCA0-440A-B384-D1459ABA78A1}"/>
              </a:ext>
            </a:extLst>
          </p:cNvPr>
          <p:cNvSpPr/>
          <p:nvPr/>
        </p:nvSpPr>
        <p:spPr>
          <a:xfrm>
            <a:off x="6905708" y="3428998"/>
            <a:ext cx="1352171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E4333E0-B768-4B41-96A8-8366AB54CAD7}"/>
              </a:ext>
            </a:extLst>
          </p:cNvPr>
          <p:cNvSpPr/>
          <p:nvPr/>
        </p:nvSpPr>
        <p:spPr>
          <a:xfrm>
            <a:off x="-1457" y="856213"/>
            <a:ext cx="9144000" cy="5143499"/>
          </a:xfrm>
          <a:prstGeom prst="rect">
            <a:avLst/>
          </a:prstGeom>
          <a:solidFill>
            <a:srgbClr val="F8F8F8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C9BB678-B322-4355-AAF5-12BAF78D2C08}"/>
              </a:ext>
            </a:extLst>
          </p:cNvPr>
          <p:cNvSpPr txBox="1"/>
          <p:nvPr/>
        </p:nvSpPr>
        <p:spPr>
          <a:xfrm>
            <a:off x="3470745" y="2049559"/>
            <a:ext cx="176830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„PRODUKCJA”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E818C6D-E619-4C0A-9E15-51332CA3A740}"/>
              </a:ext>
            </a:extLst>
          </p:cNvPr>
          <p:cNvSpPr txBox="1"/>
          <p:nvPr/>
        </p:nvSpPr>
        <p:spPr>
          <a:xfrm>
            <a:off x="1655226" y="4069839"/>
            <a:ext cx="8676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</a:t>
            </a:r>
            <a:br>
              <a:rPr lang="pl-PL" sz="135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B2</a:t>
            </a:r>
          </a:p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góra / dół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C10569F-9A03-4652-96E6-7C01DFEBCD14}"/>
              </a:ext>
            </a:extLst>
          </p:cNvPr>
          <p:cNvSpPr txBox="1"/>
          <p:nvPr/>
        </p:nvSpPr>
        <p:spPr>
          <a:xfrm>
            <a:off x="5461884" y="3961046"/>
            <a:ext cx="1118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OBSZAR </a:t>
            </a:r>
            <a:br>
              <a:rPr lang="pl-PL" b="1" dirty="0"/>
            </a:br>
            <a:r>
              <a:rPr lang="pl-PL" b="1" dirty="0"/>
              <a:t>B1</a:t>
            </a:r>
          </a:p>
          <a:p>
            <a:pPr algn="ctr"/>
            <a:r>
              <a:rPr lang="pl-PL" b="1" dirty="0"/>
              <a:t>góra / dół</a:t>
            </a:r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B67E7154-4ECB-4814-AC90-01A729FCEF6F}"/>
              </a:ext>
            </a:extLst>
          </p:cNvPr>
          <p:cNvSpPr/>
          <p:nvPr/>
        </p:nvSpPr>
        <p:spPr>
          <a:xfrm rot="16200000">
            <a:off x="6037399" y="5089863"/>
            <a:ext cx="511535" cy="444859"/>
          </a:xfrm>
          <a:prstGeom prst="rightArrow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id="{A3274BA5-071C-4889-BB63-A5D4B2D41B39}"/>
              </a:ext>
            </a:extLst>
          </p:cNvPr>
          <p:cNvSpPr/>
          <p:nvPr/>
        </p:nvSpPr>
        <p:spPr>
          <a:xfrm rot="16200000">
            <a:off x="2880739" y="5076469"/>
            <a:ext cx="511535" cy="444859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7F5DB92E-E4D0-4DEA-8692-DAF6942B7575}"/>
              </a:ext>
            </a:extLst>
          </p:cNvPr>
          <p:cNvSpPr/>
          <p:nvPr/>
        </p:nvSpPr>
        <p:spPr>
          <a:xfrm>
            <a:off x="780861" y="3444291"/>
            <a:ext cx="511535" cy="444859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9B7AE47-BBE1-4A61-B30B-2FA09E237997}"/>
              </a:ext>
            </a:extLst>
          </p:cNvPr>
          <p:cNvSpPr txBox="1"/>
          <p:nvPr/>
        </p:nvSpPr>
        <p:spPr>
          <a:xfrm>
            <a:off x="4969233" y="5393340"/>
            <a:ext cx="16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b="1" dirty="0"/>
              <a:t>Wejście </a:t>
            </a:r>
            <a:br>
              <a:rPr lang="pl-PL" sz="1350" b="1" dirty="0"/>
            </a:br>
            <a:r>
              <a:rPr lang="pl-PL" sz="1350" b="1" dirty="0"/>
              <a:t>dla pracowników B1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CC8C49B6-B48E-4C88-B56E-249E27C79C4C}"/>
              </a:ext>
            </a:extLst>
          </p:cNvPr>
          <p:cNvSpPr/>
          <p:nvPr/>
        </p:nvSpPr>
        <p:spPr>
          <a:xfrm>
            <a:off x="1693976" y="3428999"/>
            <a:ext cx="1090968" cy="640839"/>
          </a:xfrm>
          <a:prstGeom prst="rect">
            <a:avLst/>
          </a:prstGeom>
          <a:solidFill>
            <a:srgbClr val="00B0F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6E7CDDA3-721B-4995-9652-9438115AAF0F}"/>
              </a:ext>
            </a:extLst>
          </p:cNvPr>
          <p:cNvCxnSpPr>
            <a:cxnSpLocks/>
          </p:cNvCxnSpPr>
          <p:nvPr/>
        </p:nvCxnSpPr>
        <p:spPr>
          <a:xfrm>
            <a:off x="273503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F6C0A6F-2CD1-4AAC-B844-A3FF8D79BE86}"/>
              </a:ext>
            </a:extLst>
          </p:cNvPr>
          <p:cNvCxnSpPr>
            <a:cxnSpLocks/>
          </p:cNvCxnSpPr>
          <p:nvPr/>
        </p:nvCxnSpPr>
        <p:spPr>
          <a:xfrm>
            <a:off x="2686049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64EE7837-47DD-4E6E-B47C-99FBD70AA403}"/>
              </a:ext>
            </a:extLst>
          </p:cNvPr>
          <p:cNvCxnSpPr>
            <a:cxnSpLocks/>
          </p:cNvCxnSpPr>
          <p:nvPr/>
        </p:nvCxnSpPr>
        <p:spPr>
          <a:xfrm>
            <a:off x="263706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587A4282-AA51-4D4C-A045-A8897C17C3E7}"/>
              </a:ext>
            </a:extLst>
          </p:cNvPr>
          <p:cNvCxnSpPr>
            <a:cxnSpLocks/>
          </p:cNvCxnSpPr>
          <p:nvPr/>
        </p:nvCxnSpPr>
        <p:spPr>
          <a:xfrm>
            <a:off x="258807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66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>
            <a:extLst>
              <a:ext uri="{FF2B5EF4-FFF2-40B4-BE49-F238E27FC236}">
                <a16:creationId xmlns:a16="http://schemas.microsoft.com/office/drawing/2014/main" id="{67F87A3D-3C92-429F-B74A-3F659F8D879D}"/>
              </a:ext>
            </a:extLst>
          </p:cNvPr>
          <p:cNvSpPr/>
          <p:nvPr/>
        </p:nvSpPr>
        <p:spPr>
          <a:xfrm>
            <a:off x="6327583" y="861134"/>
            <a:ext cx="2816417" cy="3623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4880EE5C-BA0C-4BEE-8D9D-DC53EFF417C0}"/>
              </a:ext>
            </a:extLst>
          </p:cNvPr>
          <p:cNvSpPr/>
          <p:nvPr/>
        </p:nvSpPr>
        <p:spPr>
          <a:xfrm>
            <a:off x="6328447" y="3429000"/>
            <a:ext cx="2809270" cy="314824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B6348114-1D85-4893-8C07-702561F8330F}"/>
              </a:ext>
            </a:extLst>
          </p:cNvPr>
          <p:cNvSpPr/>
          <p:nvPr/>
        </p:nvSpPr>
        <p:spPr>
          <a:xfrm>
            <a:off x="3285829" y="861133"/>
            <a:ext cx="3041754" cy="5710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DC9EBD8F-0C25-43A0-9023-0A1DCD6ED40D}"/>
              </a:ext>
            </a:extLst>
          </p:cNvPr>
          <p:cNvSpPr/>
          <p:nvPr/>
        </p:nvSpPr>
        <p:spPr>
          <a:xfrm>
            <a:off x="1" y="861133"/>
            <a:ext cx="3281970" cy="5710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6D28D2A-27DD-411D-87E6-1A6892B6AAFF}"/>
              </a:ext>
            </a:extLst>
          </p:cNvPr>
          <p:cNvSpPr txBox="1"/>
          <p:nvPr/>
        </p:nvSpPr>
        <p:spPr>
          <a:xfrm>
            <a:off x="1025581" y="861132"/>
            <a:ext cx="147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PRZED PRACA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A44946-80E0-400F-8370-40A0C8EA7FB9}"/>
              </a:ext>
            </a:extLst>
          </p:cNvPr>
          <p:cNvSpPr txBox="1"/>
          <p:nvPr/>
        </p:nvSpPr>
        <p:spPr>
          <a:xfrm>
            <a:off x="3920940" y="861132"/>
            <a:ext cx="188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 TRAKCIE PRACY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EA2F3EB-5020-458E-889D-720608A22153}"/>
              </a:ext>
            </a:extLst>
          </p:cNvPr>
          <p:cNvSpPr txBox="1"/>
          <p:nvPr/>
        </p:nvSpPr>
        <p:spPr>
          <a:xfrm>
            <a:off x="6482412" y="861132"/>
            <a:ext cx="268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 SKOŃCZONEJ PRACY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988EFB3-ADF8-4CB7-A003-2C372BB61798}"/>
              </a:ext>
            </a:extLst>
          </p:cNvPr>
          <p:cNvSpPr txBox="1"/>
          <p:nvPr/>
        </p:nvSpPr>
        <p:spPr>
          <a:xfrm>
            <a:off x="163549" y="79089"/>
            <a:ext cx="849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PRACOWNIKU OBSZARU B2 PAMIĘTAJ!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5BC3CB6-836A-4DB0-BE74-82C6D77FBF8E}"/>
              </a:ext>
            </a:extLst>
          </p:cNvPr>
          <p:cNvSpPr txBox="1"/>
          <p:nvPr/>
        </p:nvSpPr>
        <p:spPr>
          <a:xfrm>
            <a:off x="-861" y="6572115"/>
            <a:ext cx="914486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OBOWIĄZUJE CIĘ ZAKAZ WCHODZENIA NA INNE STREFY, MOŻESZ PORUSZAĆ SIĘ WYŁĄCZNIE PO STREFIE B2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3C646A1-7C80-45B9-899A-B0341AA75E7F}"/>
              </a:ext>
            </a:extLst>
          </p:cNvPr>
          <p:cNvSpPr txBox="1"/>
          <p:nvPr/>
        </p:nvSpPr>
        <p:spPr>
          <a:xfrm>
            <a:off x="6352290" y="3798330"/>
            <a:ext cx="26585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nie chodź „parami”, nawet przechodząc utrzymuj min 1 m odległości </a:t>
            </a:r>
          </a:p>
          <a:p>
            <a:r>
              <a:rPr lang="pl-PL" sz="12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podczas rozmów i spotkań utrzymuj min </a:t>
            </a:r>
            <a:r>
              <a:rPr lang="pl-PL" sz="1200" b="1" u="sng" dirty="0"/>
              <a:t>2 m odległości</a:t>
            </a:r>
            <a:br>
              <a:rPr lang="pl-PL" sz="1200" b="1" dirty="0"/>
            </a:br>
            <a:r>
              <a:rPr lang="pl-PL" sz="12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nie wchodź do małych pomieszczeń jeśli jest tam chociaż jedna osoba!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dirty="0"/>
              <a:t>staraj się przemieszczać tylko na odcinku praca - dom, rób zakupy w małych sklepach osiedlowych. </a:t>
            </a:r>
          </a:p>
          <a:p>
            <a:r>
              <a:rPr lang="pl-PL" sz="700" b="1" dirty="0"/>
              <a:t> </a:t>
            </a:r>
            <a:endParaRPr lang="pl-PL" sz="1050" b="1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4745C8B-92EB-4434-AEE1-42FB32A77F80}"/>
              </a:ext>
            </a:extLst>
          </p:cNvPr>
          <p:cNvSpPr txBox="1"/>
          <p:nvPr/>
        </p:nvSpPr>
        <p:spPr>
          <a:xfrm>
            <a:off x="6299986" y="3490896"/>
            <a:ext cx="287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ZAWSZE! Nie tylko w pracy!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96DAA600-71FF-44B8-8971-C60C1419543C}"/>
              </a:ext>
            </a:extLst>
          </p:cNvPr>
          <p:cNvSpPr txBox="1"/>
          <p:nvPr/>
        </p:nvSpPr>
        <p:spPr>
          <a:xfrm>
            <a:off x="32409" y="1507634"/>
            <a:ext cx="312025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do pracy nie dojeżdżaj z osobami z innego obszaru! (uwaga: </a:t>
            </a:r>
            <a:r>
              <a:rPr lang="pl-PL" sz="1100" dirty="0" err="1"/>
              <a:t>bus</a:t>
            </a:r>
            <a:r>
              <a:rPr lang="pl-PL" sz="1100" dirty="0"/>
              <a:t> dla osób z obszaru B1, B2 również nie jest dostępny)</a:t>
            </a:r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po przyjeździe na parking udaj się bezpośrednio do budynku B2 </a:t>
            </a:r>
          </a:p>
          <a:p>
            <a:r>
              <a:rPr lang="pl-PL" sz="11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1" dirty="0"/>
              <a:t>nie witaj się z nikim </a:t>
            </a:r>
            <a:r>
              <a:rPr lang="pl-PL" sz="1100" dirty="0"/>
              <a:t>poprzez podawanie sobie ręki, uściski lub jakikolwiek inny kontakt </a:t>
            </a:r>
          </a:p>
          <a:p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po wejściu do budynku zdezynfekuj ręce i od razu skieruj się do działu HR na badanie temperatury (jeśli rozpocząłeś pracę przed przyjściem pracowników tych obszarów, powtórz próbę po godz. 8:00)</a:t>
            </a:r>
            <a:br>
              <a:rPr lang="pl-PL" sz="1100" dirty="0"/>
            </a:b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jeśli temperatura będzie większa równa </a:t>
            </a:r>
            <a:r>
              <a:rPr lang="pl-PL" sz="1100" b="1" dirty="0"/>
              <a:t>37,5 st</a:t>
            </a:r>
            <a:r>
              <a:rPr lang="pl-PL" sz="1100" dirty="0"/>
              <a:t>. nie zostaniesz wpuszczony do pracy, należy w takim przypadku skonsultować się z lekarzem</a:t>
            </a:r>
            <a:br>
              <a:rPr lang="pl-PL" sz="1100" dirty="0"/>
            </a:b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jeśli temperatura będzie poniżej 37,5 st. dostaniesz </a:t>
            </a:r>
            <a:r>
              <a:rPr lang="pl-PL" sz="1100" b="1" dirty="0"/>
              <a:t>maseczkę, okulary i rękawiczki </a:t>
            </a:r>
            <a:r>
              <a:rPr lang="pl-PL" sz="1100" dirty="0"/>
              <a:t>(noś je przez cały dzień)</a:t>
            </a:r>
            <a:br>
              <a:rPr lang="pl-PL" sz="1200" dirty="0"/>
            </a:br>
            <a:endParaRPr lang="pl-PL" sz="900" dirty="0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6433B62D-7D47-4106-B225-5EF4BC318CA3}"/>
              </a:ext>
            </a:extLst>
          </p:cNvPr>
          <p:cNvSpPr txBox="1"/>
          <p:nvPr/>
        </p:nvSpPr>
        <p:spPr>
          <a:xfrm>
            <a:off x="3387738" y="1511996"/>
            <a:ext cx="2915138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unikaj rozmów i spotkań. Jeśli są niezbędne, to utrzymuj min </a:t>
            </a:r>
            <a:r>
              <a:rPr lang="pl-PL" sz="1100" b="1" dirty="0"/>
              <a:t>2 m odległości</a:t>
            </a:r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pracuj w </a:t>
            </a:r>
            <a:r>
              <a:rPr lang="pl-PL" sz="1100" b="1" dirty="0"/>
              <a:t>maseczce, rękawiczkach i okularach</a:t>
            </a:r>
            <a:br>
              <a:rPr lang="pl-PL" sz="1100" dirty="0"/>
            </a:br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jak najczęściej dezynfekuj ręce udostępnionym żelem/płynem (rekomendujemy za każdym razem kiedy zdejmiesz rękawiczki – po wyjściu z toalety, po obiedzie)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przecieraj nim również klamki/barierki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nie używaj automatów do wody, po użyciu ekspresu zdezynfekuj go</a:t>
            </a:r>
            <a:br>
              <a:rPr lang="pl-PL" sz="1100" dirty="0"/>
            </a:br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obiad zjedz przy biurku</a:t>
            </a:r>
            <a:endParaRPr lang="pl-PL" sz="1100" b="1" dirty="0"/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jeśli palisz, to również pamiętaj o zachowaniu min 2 m odległości w strefie palenia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na koniec pracy sporządź listę z kim spotkałeś się/rozmawiałeś dłużej niż 15 min oraz z kim pracowałeś na jednej maszynie – przekaż do kierownika (papierowo/email) – </a:t>
            </a:r>
            <a:r>
              <a:rPr lang="pl-PL" sz="1050" b="1" dirty="0"/>
              <a:t>OBOWIĄZKOWE DLA KAŻDEGO!</a:t>
            </a:r>
            <a:br>
              <a:rPr lang="pl-PL" sz="1050" dirty="0"/>
            </a:br>
            <a:br>
              <a:rPr lang="pl-PL" sz="1050" dirty="0"/>
            </a:br>
            <a:endParaRPr lang="pl-PL" sz="1050" dirty="0"/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5AD11FC-A1CC-4E14-ABB5-0299C5547E0C}"/>
              </a:ext>
            </a:extLst>
          </p:cNvPr>
          <p:cNvSpPr txBox="1"/>
          <p:nvPr/>
        </p:nvSpPr>
        <p:spPr>
          <a:xfrm>
            <a:off x="6429492" y="1340373"/>
            <a:ext cx="2581343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wyrzuć rękawiczki i maseczkę, okulary umyj mydłem pod bieżącą wodą</a:t>
            </a:r>
          </a:p>
          <a:p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po wyjściu udaj się bezpośrednio do auta </a:t>
            </a:r>
          </a:p>
          <a:p>
            <a:r>
              <a:rPr lang="pl-PL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nie żegnaj się z nikim poprzez podawanie sobie ręki, uściski lub jakikolwiek inny kontakt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1745205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B67E7154-4ECB-4814-AC90-01A729FCEF6F}"/>
              </a:ext>
            </a:extLst>
          </p:cNvPr>
          <p:cNvSpPr/>
          <p:nvPr/>
        </p:nvSpPr>
        <p:spPr>
          <a:xfrm rot="16200000">
            <a:off x="6037399" y="5089863"/>
            <a:ext cx="511535" cy="444859"/>
          </a:xfrm>
          <a:prstGeom prst="rightArrow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id="{A3274BA5-071C-4889-BB63-A5D4B2D41B39}"/>
              </a:ext>
            </a:extLst>
          </p:cNvPr>
          <p:cNvSpPr/>
          <p:nvPr/>
        </p:nvSpPr>
        <p:spPr>
          <a:xfrm rot="16200000">
            <a:off x="2880739" y="5076469"/>
            <a:ext cx="511535" cy="444859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361AA43F-C04B-450B-9A42-2A0C9CD5E96B}"/>
              </a:ext>
            </a:extLst>
          </p:cNvPr>
          <p:cNvSpPr txBox="1"/>
          <p:nvPr/>
        </p:nvSpPr>
        <p:spPr>
          <a:xfrm>
            <a:off x="6599084" y="5496561"/>
            <a:ext cx="2078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/>
              <a:t>Miejsce do zostawienia posiłków dla pracowników PRODUKCJI</a:t>
            </a:r>
          </a:p>
        </p:txBody>
      </p:sp>
      <p:sp>
        <p:nvSpPr>
          <p:cNvPr id="32" name="Strzałka: w prawo 31">
            <a:extLst>
              <a:ext uri="{FF2B5EF4-FFF2-40B4-BE49-F238E27FC236}">
                <a16:creationId xmlns:a16="http://schemas.microsoft.com/office/drawing/2014/main" id="{EF99B2B9-442D-48D1-88A6-2222FC477EB0}"/>
              </a:ext>
            </a:extLst>
          </p:cNvPr>
          <p:cNvSpPr/>
          <p:nvPr/>
        </p:nvSpPr>
        <p:spPr>
          <a:xfrm rot="16200000">
            <a:off x="7247290" y="5071450"/>
            <a:ext cx="349304" cy="365306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E1814E6-869E-4F83-B7AB-B131F74D085A}"/>
              </a:ext>
            </a:extLst>
          </p:cNvPr>
          <p:cNvSpPr txBox="1"/>
          <p:nvPr/>
        </p:nvSpPr>
        <p:spPr>
          <a:xfrm>
            <a:off x="5136910" y="5496561"/>
            <a:ext cx="1287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B1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E533C653-2D89-4FC4-8F39-664D0E37CAB5}"/>
              </a:ext>
            </a:extLst>
          </p:cNvPr>
          <p:cNvSpPr txBox="1"/>
          <p:nvPr/>
        </p:nvSpPr>
        <p:spPr>
          <a:xfrm>
            <a:off x="1901531" y="5553216"/>
            <a:ext cx="17668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50" dirty="0"/>
              <a:t>Wejście </a:t>
            </a:r>
            <a:br>
              <a:rPr lang="pl-PL" sz="1050" dirty="0"/>
            </a:br>
            <a:r>
              <a:rPr lang="pl-PL" sz="1050" dirty="0"/>
              <a:t>dla pracowników PRODUKCJI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27EE99C-7141-4A9E-9621-9786DEC50387}"/>
              </a:ext>
            </a:extLst>
          </p:cNvPr>
          <p:cNvSpPr/>
          <p:nvPr/>
        </p:nvSpPr>
        <p:spPr>
          <a:xfrm>
            <a:off x="635656" y="1224117"/>
            <a:ext cx="7622223" cy="22048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7819241-D818-4BE4-B4A6-516B67C6BDD4}"/>
              </a:ext>
            </a:extLst>
          </p:cNvPr>
          <p:cNvSpPr/>
          <p:nvPr/>
        </p:nvSpPr>
        <p:spPr>
          <a:xfrm>
            <a:off x="1231684" y="3429000"/>
            <a:ext cx="1553261" cy="16795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5C4143F-F995-4D8C-A8B0-DAFC230FD62B}"/>
              </a:ext>
            </a:extLst>
          </p:cNvPr>
          <p:cNvSpPr/>
          <p:nvPr/>
        </p:nvSpPr>
        <p:spPr>
          <a:xfrm>
            <a:off x="5039139" y="3429000"/>
            <a:ext cx="3218740" cy="16795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68A1E51-81BD-4B14-9019-7E0A8EB28771}"/>
              </a:ext>
            </a:extLst>
          </p:cNvPr>
          <p:cNvSpPr/>
          <p:nvPr/>
        </p:nvSpPr>
        <p:spPr>
          <a:xfrm>
            <a:off x="2784944" y="3429000"/>
            <a:ext cx="685800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15C189F-2D02-47C4-9C09-D9D60EEE9BBE}"/>
              </a:ext>
            </a:extLst>
          </p:cNvPr>
          <p:cNvSpPr/>
          <p:nvPr/>
        </p:nvSpPr>
        <p:spPr>
          <a:xfrm>
            <a:off x="6125484" y="3268980"/>
            <a:ext cx="947201" cy="5813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4490AB3-FCA0-440A-B384-D1459ABA78A1}"/>
              </a:ext>
            </a:extLst>
          </p:cNvPr>
          <p:cNvSpPr/>
          <p:nvPr/>
        </p:nvSpPr>
        <p:spPr>
          <a:xfrm>
            <a:off x="6905708" y="3428998"/>
            <a:ext cx="1352171" cy="16795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E4333E0-B768-4B41-96A8-8366AB54CAD7}"/>
              </a:ext>
            </a:extLst>
          </p:cNvPr>
          <p:cNvSpPr/>
          <p:nvPr/>
        </p:nvSpPr>
        <p:spPr>
          <a:xfrm>
            <a:off x="-1457" y="856213"/>
            <a:ext cx="9144000" cy="5143499"/>
          </a:xfrm>
          <a:prstGeom prst="rect">
            <a:avLst/>
          </a:prstGeom>
          <a:solidFill>
            <a:srgbClr val="F8F8F8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C9BB678-B322-4355-AAF5-12BAF78D2C08}"/>
              </a:ext>
            </a:extLst>
          </p:cNvPr>
          <p:cNvSpPr txBox="1"/>
          <p:nvPr/>
        </p:nvSpPr>
        <p:spPr>
          <a:xfrm>
            <a:off x="3470745" y="2049559"/>
            <a:ext cx="176830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„PRODUKCJA”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9B7AE47-BBE1-4A61-B30B-2FA09E237997}"/>
              </a:ext>
            </a:extLst>
          </p:cNvPr>
          <p:cNvSpPr txBox="1"/>
          <p:nvPr/>
        </p:nvSpPr>
        <p:spPr>
          <a:xfrm>
            <a:off x="71722" y="3758215"/>
            <a:ext cx="1186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b="1" dirty="0"/>
              <a:t>Wejście </a:t>
            </a:r>
            <a:br>
              <a:rPr lang="pl-PL" sz="1350" b="1" dirty="0"/>
            </a:br>
            <a:r>
              <a:rPr lang="pl-PL" sz="1350" b="1" dirty="0"/>
              <a:t>dla </a:t>
            </a:r>
            <a:br>
              <a:rPr lang="pl-PL" sz="1350" b="1" dirty="0"/>
            </a:br>
            <a:r>
              <a:rPr lang="pl-PL" sz="1350" b="1" dirty="0"/>
              <a:t>pracowników </a:t>
            </a:r>
            <a:br>
              <a:rPr lang="pl-PL" sz="1350" b="1" dirty="0"/>
            </a:br>
            <a:r>
              <a:rPr lang="pl-PL" sz="1350" b="1" dirty="0"/>
              <a:t>B2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CC8C49B6-B48E-4C88-B56E-249E27C79C4C}"/>
              </a:ext>
            </a:extLst>
          </p:cNvPr>
          <p:cNvSpPr/>
          <p:nvPr/>
        </p:nvSpPr>
        <p:spPr>
          <a:xfrm>
            <a:off x="1693976" y="3428999"/>
            <a:ext cx="1090968" cy="640839"/>
          </a:xfrm>
          <a:prstGeom prst="rect">
            <a:avLst/>
          </a:prstGeom>
          <a:solidFill>
            <a:srgbClr val="00B0F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6E7CDDA3-721B-4995-9652-9438115AAF0F}"/>
              </a:ext>
            </a:extLst>
          </p:cNvPr>
          <p:cNvCxnSpPr>
            <a:cxnSpLocks/>
          </p:cNvCxnSpPr>
          <p:nvPr/>
        </p:nvCxnSpPr>
        <p:spPr>
          <a:xfrm>
            <a:off x="1860833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F6C0A6F-2CD1-4AAC-B844-A3FF8D79BE86}"/>
              </a:ext>
            </a:extLst>
          </p:cNvPr>
          <p:cNvCxnSpPr>
            <a:cxnSpLocks/>
          </p:cNvCxnSpPr>
          <p:nvPr/>
        </p:nvCxnSpPr>
        <p:spPr>
          <a:xfrm>
            <a:off x="1811846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64EE7837-47DD-4E6E-B47C-99FBD70AA403}"/>
              </a:ext>
            </a:extLst>
          </p:cNvPr>
          <p:cNvCxnSpPr>
            <a:cxnSpLocks/>
          </p:cNvCxnSpPr>
          <p:nvPr/>
        </p:nvCxnSpPr>
        <p:spPr>
          <a:xfrm>
            <a:off x="1762863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587A4282-AA51-4D4C-A045-A8897C17C3E7}"/>
              </a:ext>
            </a:extLst>
          </p:cNvPr>
          <p:cNvCxnSpPr>
            <a:cxnSpLocks/>
          </p:cNvCxnSpPr>
          <p:nvPr/>
        </p:nvCxnSpPr>
        <p:spPr>
          <a:xfrm>
            <a:off x="1713873" y="3444291"/>
            <a:ext cx="0" cy="2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1F47BA91-02DA-499C-BB27-94F02EBC49C2}"/>
              </a:ext>
            </a:extLst>
          </p:cNvPr>
          <p:cNvSpPr txBox="1"/>
          <p:nvPr/>
        </p:nvSpPr>
        <p:spPr>
          <a:xfrm>
            <a:off x="5529186" y="4064921"/>
            <a:ext cx="86767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OBSZAR </a:t>
            </a:r>
            <a:br>
              <a:rPr lang="pl-PL" sz="135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B1</a:t>
            </a:r>
          </a:p>
          <a:p>
            <a:pPr algn="ctr"/>
            <a:r>
              <a:rPr lang="pl-PL" sz="1350" dirty="0">
                <a:solidFill>
                  <a:schemeClr val="bg1">
                    <a:lumMod val="50000"/>
                  </a:schemeClr>
                </a:solidFill>
              </a:rPr>
              <a:t>góra / dół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CDC309B7-F077-4857-BB74-5140DF729FA6}"/>
              </a:ext>
            </a:extLst>
          </p:cNvPr>
          <p:cNvSpPr txBox="1"/>
          <p:nvPr/>
        </p:nvSpPr>
        <p:spPr>
          <a:xfrm>
            <a:off x="1439525" y="4139088"/>
            <a:ext cx="1118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OBSZAR </a:t>
            </a:r>
            <a:br>
              <a:rPr lang="pl-PL" b="1" dirty="0"/>
            </a:br>
            <a:r>
              <a:rPr lang="pl-PL" b="1" dirty="0"/>
              <a:t>B2</a:t>
            </a:r>
          </a:p>
          <a:p>
            <a:pPr algn="ctr"/>
            <a:r>
              <a:rPr lang="pl-PL" b="1" dirty="0"/>
              <a:t>góra / dół</a:t>
            </a:r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7F5DB92E-E4D0-4DEA-8692-DAF6942B7575}"/>
              </a:ext>
            </a:extLst>
          </p:cNvPr>
          <p:cNvSpPr/>
          <p:nvPr/>
        </p:nvSpPr>
        <p:spPr>
          <a:xfrm>
            <a:off x="780861" y="3444291"/>
            <a:ext cx="511535" cy="444859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</p:spTree>
    <p:extLst>
      <p:ext uri="{BB962C8B-B14F-4D97-AF65-F5344CB8AC3E}">
        <p14:creationId xmlns:p14="http://schemas.microsoft.com/office/powerpoint/2010/main" val="19860399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C4C853EB5F3941B9247D4B50299062" ma:contentTypeVersion="11" ma:contentTypeDescription="Utwórz nowy dokument." ma:contentTypeScope="" ma:versionID="245a99fdb1556e3e54ba10168f88a255">
  <xsd:schema xmlns:xsd="http://www.w3.org/2001/XMLSchema" xmlns:xs="http://www.w3.org/2001/XMLSchema" xmlns:p="http://schemas.microsoft.com/office/2006/metadata/properties" xmlns:ns3="eec63102-3e99-451c-a3d1-beb0d8bfccee" xmlns:ns4="35e8cf81-b2be-430a-ae93-a55352a0dbc1" targetNamespace="http://schemas.microsoft.com/office/2006/metadata/properties" ma:root="true" ma:fieldsID="5a7bd8e14202acd8438d96770c5439b0" ns3:_="" ns4:_="">
    <xsd:import namespace="eec63102-3e99-451c-a3d1-beb0d8bfccee"/>
    <xsd:import namespace="35e8cf81-b2be-430a-ae93-a55352a0db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63102-3e99-451c-a3d1-beb0d8bfcc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e8cf81-b2be-430a-ae93-a55352a0db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F8673C-A0C2-4104-A193-77F5B6951052}">
  <ds:schemaRefs>
    <ds:schemaRef ds:uri="eec63102-3e99-451c-a3d1-beb0d8bfccee"/>
    <ds:schemaRef ds:uri="http://purl.org/dc/elements/1.1/"/>
    <ds:schemaRef ds:uri="http://schemas.microsoft.com/office/2006/metadata/properties"/>
    <ds:schemaRef ds:uri="http://schemas.microsoft.com/office/infopath/2007/PartnerControls"/>
    <ds:schemaRef ds:uri="35e8cf81-b2be-430a-ae93-a55352a0dbc1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E835F0-6FF3-4BC8-AE91-DACCFA4BC9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F8D1F-DBFC-401D-87F0-24D736540F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63102-3e99-451c-a3d1-beb0d8bfccee"/>
    <ds:schemaRef ds:uri="35e8cf81-b2be-430a-ae93-a55352a0db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</TotalTime>
  <Words>2011</Words>
  <Application>Microsoft Office PowerPoint</Application>
  <PresentationFormat>Pokaz na ekranie (4:3)</PresentationFormat>
  <Paragraphs>232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Marlena Rutowska</dc:creator>
  <cp:lastModifiedBy>Marlena Rutowska</cp:lastModifiedBy>
  <cp:revision>10</cp:revision>
  <cp:lastPrinted>2020-03-13T09:34:59Z</cp:lastPrinted>
  <dcterms:created xsi:type="dcterms:W3CDTF">2020-03-11T16:37:04Z</dcterms:created>
  <dcterms:modified xsi:type="dcterms:W3CDTF">2020-03-13T11:27:23Z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0x0101003DC4C853EB5F3941B9247D4B50299062</vt:lpwstr>
  </property>
</Properties>
</file>